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61" r:id="rId5"/>
    <p:sldId id="259" r:id="rId6"/>
    <p:sldId id="258" r:id="rId7"/>
    <p:sldId id="260" r:id="rId8"/>
    <p:sldId id="262" r:id="rId9"/>
    <p:sldId id="263" r:id="rId10"/>
    <p:sldId id="264" r:id="rId11"/>
    <p:sldId id="266" r:id="rId12"/>
    <p:sldId id="267" r:id="rId13"/>
    <p:sldId id="265" r:id="rId14"/>
    <p:sldId id="268" r:id="rId15"/>
    <p:sldId id="270" r:id="rId16"/>
    <p:sldId id="269" r:id="rId17"/>
    <p:sldId id="271" r:id="rId18"/>
    <p:sldId id="272" r:id="rId19"/>
    <p:sldId id="274" r:id="rId20"/>
    <p:sldId id="278" r:id="rId21"/>
    <p:sldId id="277" r:id="rId22"/>
    <p:sldId id="276" r:id="rId23"/>
    <p:sldId id="275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34"/>
    <p:restoredTop sz="94689"/>
  </p:normalViewPr>
  <p:slideViewPr>
    <p:cSldViewPr snapToGrid="0" snapToObjects="1">
      <p:cViewPr varScale="1">
        <p:scale>
          <a:sx n="133" d="100"/>
          <a:sy n="13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332D-EE65-1145-A09C-B20351CDB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939C4-C61E-FC4A-9A4B-99458E70F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FE245-2139-5C4E-899E-D3524638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429E-8C21-D846-BD8F-1AF96D4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53F4-109B-7E48-962B-960FE22E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1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0562-C938-D648-A9B3-17C3590C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0EFF0-8F8F-364D-9DFC-6ED10CB6C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06996-9E1E-7C47-B5BA-318DA143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94527-40EE-C944-A679-7AA08039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44A9-B624-F349-8837-707654DE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A06C4-432D-6040-A2C4-32BF9EE5F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7C90-8D77-3F46-AD13-2B3906DD3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43F1-F9F4-1945-8C9C-974D7926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BB72-6120-E747-A52F-E13D2AAB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8A64-F771-664E-823A-97CF0638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B1C7-76A1-7D44-B989-C2B0FF72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F48F-1A0D-184F-A86A-B2ED8719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630E-6E2E-3843-B802-A777B4B6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0ED3-7D29-9948-ADE7-EBCBF6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065AA-F61F-4746-BE83-03A09ECE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8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BE9-A833-884B-A534-C1EF17B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15C5-EAF2-5A4E-83B9-027533F9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5BD8-ADE8-5644-A686-89FF37FD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A619-04D7-9D44-A362-22275FF1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68EE-E418-C240-B0AD-1DBB2D8B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D58D-3C73-3B4E-A97F-2EBB68B4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C89B-C653-7743-A4E5-684F6598A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B689-D897-944B-B6C9-467F6BB9B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7CAE-0334-0741-BEF2-EEE8AA6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071AF-AC8A-4541-A993-20B6BDBB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E464-BC08-8244-B445-55DC4003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28E6-9315-7142-BCB7-204A47FD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7CE39-0F75-0349-BA6D-AB72B1D2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5EF90-3237-F848-BE99-0C82CED8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7017-6937-3F4C-8F1B-421D15A8F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FD4F6-0337-094D-B50A-8BA0DB9A4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7F4C8-2948-8D4A-ABDA-263F6D3A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33EA9-B391-544A-8D06-B86146E3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824F5-E88C-B341-9199-40D2D6D8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9EAA-ADB4-5943-83B2-2D30381E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818C3-19D9-EC42-8A59-E87AB553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19AD5-290B-C646-A918-60B793E6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00A9A-8795-1A40-869E-454D395F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5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9DD9E-84D8-184A-87DE-6A49872F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68CD-8446-4345-948A-9FC17C10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3D15-4CC1-C848-97C2-59E38A71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6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17E1-CEF6-5942-B1E6-DADBD582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5D01-8A56-8E4F-9941-C506F0C05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A0881-1BFD-9C49-BCDA-C4CA38373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95F18-8968-0943-8E81-BFB78E8E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16-0D8F-A748-B199-B264F36A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92DC6-9B09-D147-91FA-CCC8EB5B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5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3892-8C84-FD4B-82EC-0C6B393A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0F40B-CB7A-1F4D-97C9-775B43FCA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37AB9-7FCD-6344-9759-F5F9F2C1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27B9-789E-F047-9F94-9187E070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21802-37B2-E04E-A8BE-3FFEA27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C8AF-4954-0F44-8311-57C9D03C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F7F5A-39AD-F64E-8E90-401DB9B6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5502A-305A-704C-94F3-007E2DAB1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7E546-DAF9-0F4B-B8DB-C7B14DFC4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FE81-9A44-3C43-AD76-20D7E3A9C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40E0-E515-5F43-94F8-7804678E0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27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91D965-900A-2447-9335-9A1312D4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89" y="340045"/>
            <a:ext cx="5113098" cy="2967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5925-8669-D447-8D14-F10C6EF6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3400" dirty="0">
                <a:solidFill>
                  <a:schemeClr val="bg1"/>
                </a:solidFill>
              </a:rPr>
              <a:t>FB Prophet and BSTS under the hood part I – MCMC methods</a:t>
            </a:r>
            <a:endParaRPr lang="en-US" sz="3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61C6-8002-FD46-9E33-D6DDA84D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E7E6E6"/>
                </a:solidFill>
              </a:rPr>
              <a:t>Skander Hannachi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4D2C55-48EF-DC4F-AB56-EC876EBF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357" y="0"/>
            <a:ext cx="4506231" cy="2518067"/>
          </a:xfrm>
          <a:prstGeom prst="rect">
            <a:avLst/>
          </a:prstGeom>
        </p:spPr>
      </p:pic>
      <p:pic>
        <p:nvPicPr>
          <p:cNvPr id="12" name="Picture 11" descr="A large ship in a body of water&#13;&#10;&#13;&#10;Description automatically generated">
            <a:extLst>
              <a:ext uri="{FF2B5EF4-FFF2-40B4-BE49-F238E27FC236}">
                <a16:creationId xmlns:a16="http://schemas.microsoft.com/office/drawing/2014/main" id="{5F21DA3C-A68F-7445-ACE8-E0268824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4" y="454245"/>
            <a:ext cx="2680222" cy="2700919"/>
          </a:xfrm>
          <a:prstGeom prst="rect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1664E-788D-D148-8162-D9A4D0B0E3DF}"/>
              </a:ext>
            </a:extLst>
          </p:cNvPr>
          <p:cNvGrpSpPr/>
          <p:nvPr/>
        </p:nvGrpSpPr>
        <p:grpSpPr>
          <a:xfrm>
            <a:off x="333673" y="3429000"/>
            <a:ext cx="3941767" cy="3105525"/>
            <a:chOff x="333673" y="3429000"/>
            <a:chExt cx="3941767" cy="3105525"/>
          </a:xfrm>
        </p:grpSpPr>
        <p:pic>
          <p:nvPicPr>
            <p:cNvPr id="5" name="Picture 4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98C7AFDB-9905-B946-8E0C-F61A71A2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673" y="3429000"/>
              <a:ext cx="3201418" cy="2831689"/>
            </a:xfrm>
            <a:prstGeom prst="rect">
              <a:avLst/>
            </a:prstGeom>
          </p:spPr>
        </p:pic>
        <p:pic>
          <p:nvPicPr>
            <p:cNvPr id="11" name="Picture 10" descr="A picture containing text, wall, map&#13;&#10;&#13;&#10;Description automatically generated">
              <a:extLst>
                <a:ext uri="{FF2B5EF4-FFF2-40B4-BE49-F238E27FC236}">
                  <a16:creationId xmlns:a16="http://schemas.microsoft.com/office/drawing/2014/main" id="{5F68C05C-2270-E844-961D-47D13FBC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0630" y="4669904"/>
              <a:ext cx="2774810" cy="1864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0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CC99-FD7B-3D4C-B3C2-040F5A711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OLS : Closed form minimization of a loss function   </a:t>
            </a:r>
          </a:p>
          <a:p>
            <a:r>
              <a:rPr lang="en-US" dirty="0"/>
              <a:t>Gradient Descent: minimization by search of a loss function </a:t>
            </a:r>
          </a:p>
          <a:p>
            <a:r>
              <a:rPr lang="en-US" dirty="0"/>
              <a:t>MLE: Maximization of a likelihood 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MCMC: </a:t>
            </a:r>
            <a:r>
              <a:rPr lang="en-US" i="1" dirty="0">
                <a:solidFill>
                  <a:schemeClr val="accent6"/>
                </a:solidFill>
              </a:rPr>
              <a:t>Integration problem!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8F98E5-7D19-9F4C-A8D0-A5736744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vs. Integration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4F0B52-F150-1F4D-9D65-4443B6A50E9F}"/>
              </a:ext>
            </a:extLst>
          </p:cNvPr>
          <p:cNvSpPr/>
          <p:nvPr/>
        </p:nvSpPr>
        <p:spPr>
          <a:xfrm>
            <a:off x="691375" y="1690688"/>
            <a:ext cx="11117765" cy="1821946"/>
          </a:xfrm>
          <a:prstGeom prst="roundRect">
            <a:avLst/>
          </a:prstGeom>
          <a:noFill/>
          <a:ln w="412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45D1E-2509-CD43-961D-4CA6CD7826F2}"/>
              </a:ext>
            </a:extLst>
          </p:cNvPr>
          <p:cNvSpPr txBox="1"/>
          <p:nvPr/>
        </p:nvSpPr>
        <p:spPr>
          <a:xfrm>
            <a:off x="8530684" y="1702886"/>
            <a:ext cx="382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Optimization problems!</a:t>
            </a:r>
          </a:p>
        </p:txBody>
      </p:sp>
    </p:spTree>
    <p:extLst>
      <p:ext uri="{BB962C8B-B14F-4D97-AF65-F5344CB8AC3E}">
        <p14:creationId xmlns:p14="http://schemas.microsoft.com/office/powerpoint/2010/main" val="9131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a surface: Drawing samples from a distribution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FCB65E-EBF9-F046-BE27-D74DBE16AA8A}"/>
              </a:ext>
            </a:extLst>
          </p:cNvPr>
          <p:cNvGrpSpPr/>
          <p:nvPr/>
        </p:nvGrpSpPr>
        <p:grpSpPr>
          <a:xfrm>
            <a:off x="748237" y="1925985"/>
            <a:ext cx="3413058" cy="3529417"/>
            <a:chOff x="748237" y="1925986"/>
            <a:chExt cx="4453774" cy="4385604"/>
          </a:xfrm>
        </p:grpSpPr>
        <p:pic>
          <p:nvPicPr>
            <p:cNvPr id="8" name="Picture 7" descr="A close up of a mans face&#13;&#10;&#13;&#10;Description automatically generated">
              <a:extLst>
                <a:ext uri="{FF2B5EF4-FFF2-40B4-BE49-F238E27FC236}">
                  <a16:creationId xmlns:a16="http://schemas.microsoft.com/office/drawing/2014/main" id="{4F0B0D20-0F2D-2645-8B80-0AB17F6D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37" y="1925986"/>
              <a:ext cx="4453774" cy="4385604"/>
            </a:xfrm>
            <a:prstGeom prst="rect">
              <a:avLst/>
            </a:prstGeom>
          </p:spPr>
        </p:pic>
        <p:sp>
          <p:nvSpPr>
            <p:cNvPr id="9" name="Multiply 8">
              <a:extLst>
                <a:ext uri="{FF2B5EF4-FFF2-40B4-BE49-F238E27FC236}">
                  <a16:creationId xmlns:a16="http://schemas.microsoft.com/office/drawing/2014/main" id="{2CC0E322-E41D-1046-A7E6-62B1A5DF164F}"/>
                </a:ext>
              </a:extLst>
            </p:cNvPr>
            <p:cNvSpPr/>
            <p:nvPr/>
          </p:nvSpPr>
          <p:spPr>
            <a:xfrm>
              <a:off x="1337396" y="3362092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8E8E9F03-9770-DB40-8BA1-92C3CBC40F47}"/>
                </a:ext>
              </a:extLst>
            </p:cNvPr>
            <p:cNvSpPr/>
            <p:nvPr/>
          </p:nvSpPr>
          <p:spPr>
            <a:xfrm>
              <a:off x="1649630" y="3495907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66017039-6314-AB40-B986-96E465567931}"/>
                </a:ext>
              </a:extLst>
            </p:cNvPr>
            <p:cNvSpPr/>
            <p:nvPr/>
          </p:nvSpPr>
          <p:spPr>
            <a:xfrm>
              <a:off x="1794596" y="3865020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A0244822-4D80-6245-834F-B128FEC53BC5}"/>
                </a:ext>
              </a:extLst>
            </p:cNvPr>
            <p:cNvSpPr/>
            <p:nvPr/>
          </p:nvSpPr>
          <p:spPr>
            <a:xfrm>
              <a:off x="1487939" y="3887322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9D681D53-0134-6849-B4C5-F08F5CECE9B3}"/>
                </a:ext>
              </a:extLst>
            </p:cNvPr>
            <p:cNvSpPr/>
            <p:nvPr/>
          </p:nvSpPr>
          <p:spPr>
            <a:xfrm>
              <a:off x="3110440" y="2442116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E41FA71E-1702-984F-89C4-815D4730516E}"/>
                </a:ext>
              </a:extLst>
            </p:cNvPr>
            <p:cNvSpPr/>
            <p:nvPr/>
          </p:nvSpPr>
          <p:spPr>
            <a:xfrm>
              <a:off x="4002537" y="2163336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5D524DC6-7BDB-8C44-8927-36062AAC6DE8}"/>
                </a:ext>
              </a:extLst>
            </p:cNvPr>
            <p:cNvSpPr/>
            <p:nvPr/>
          </p:nvSpPr>
          <p:spPr>
            <a:xfrm>
              <a:off x="3723757" y="2509023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2D43090A-1609-1C47-8417-3E6DA37C54CD}"/>
                </a:ext>
              </a:extLst>
            </p:cNvPr>
            <p:cNvSpPr/>
            <p:nvPr/>
          </p:nvSpPr>
          <p:spPr>
            <a:xfrm>
              <a:off x="2463669" y="2096428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DBD7937A-1CA5-C743-8AA5-9AE6E6DC6ED5}"/>
                </a:ext>
              </a:extLst>
            </p:cNvPr>
            <p:cNvSpPr/>
            <p:nvPr/>
          </p:nvSpPr>
          <p:spPr>
            <a:xfrm>
              <a:off x="4075020" y="2732048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B286F383-CC49-3A42-9CCB-9FEE2C843B2D}"/>
                </a:ext>
              </a:extLst>
            </p:cNvPr>
            <p:cNvSpPr/>
            <p:nvPr/>
          </p:nvSpPr>
          <p:spPr>
            <a:xfrm>
              <a:off x="2117981" y="4204010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56022B7D-2AB8-B946-B6C6-BFF30378CB80}"/>
                </a:ext>
              </a:extLst>
            </p:cNvPr>
            <p:cNvSpPr/>
            <p:nvPr/>
          </p:nvSpPr>
          <p:spPr>
            <a:xfrm>
              <a:off x="1560422" y="4534789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F06794B4-F1C1-194D-85E0-4B6CC5910DCC}"/>
                </a:ext>
              </a:extLst>
            </p:cNvPr>
            <p:cNvSpPr/>
            <p:nvPr/>
          </p:nvSpPr>
          <p:spPr>
            <a:xfrm>
              <a:off x="1315094" y="4965466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A03AAECD-5999-6D49-BB76-74507B4B7DC8}"/>
                </a:ext>
              </a:extLst>
            </p:cNvPr>
            <p:cNvSpPr/>
            <p:nvPr/>
          </p:nvSpPr>
          <p:spPr>
            <a:xfrm>
              <a:off x="1337396" y="5487580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889BC572-481E-724E-A8DB-AD75A1F2C21A}"/>
                </a:ext>
              </a:extLst>
            </p:cNvPr>
            <p:cNvSpPr/>
            <p:nvPr/>
          </p:nvSpPr>
          <p:spPr>
            <a:xfrm>
              <a:off x="2502699" y="5263375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8D471777-B76C-D941-A952-0460DC0C2EAD}"/>
                </a:ext>
              </a:extLst>
            </p:cNvPr>
            <p:cNvSpPr/>
            <p:nvPr/>
          </p:nvSpPr>
          <p:spPr>
            <a:xfrm>
              <a:off x="2106830" y="5621395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457A375A-FF88-EC4F-940D-3952BC487603}"/>
                </a:ext>
              </a:extLst>
            </p:cNvPr>
            <p:cNvSpPr/>
            <p:nvPr/>
          </p:nvSpPr>
          <p:spPr>
            <a:xfrm>
              <a:off x="1621754" y="5755209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E594E210-88EF-844D-8894-170691C0405B}"/>
                </a:ext>
              </a:extLst>
            </p:cNvPr>
            <p:cNvSpPr/>
            <p:nvPr/>
          </p:nvSpPr>
          <p:spPr>
            <a:xfrm>
              <a:off x="4412031" y="2408661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82512CE0-0F22-8F4B-A376-BF4A0AACE664}"/>
                </a:ext>
              </a:extLst>
            </p:cNvPr>
            <p:cNvSpPr/>
            <p:nvPr/>
          </p:nvSpPr>
          <p:spPr>
            <a:xfrm>
              <a:off x="3857571" y="5032373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>
              <a:extLst>
                <a:ext uri="{FF2B5EF4-FFF2-40B4-BE49-F238E27FC236}">
                  <a16:creationId xmlns:a16="http://schemas.microsoft.com/office/drawing/2014/main" id="{28830B13-0A26-EE42-9735-367485E8E79B}"/>
                </a:ext>
              </a:extLst>
            </p:cNvPr>
            <p:cNvSpPr/>
            <p:nvPr/>
          </p:nvSpPr>
          <p:spPr>
            <a:xfrm>
              <a:off x="4329644" y="5330281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30C7CBF9-A79A-A846-A295-08CB0A7BADB4}"/>
                </a:ext>
              </a:extLst>
            </p:cNvPr>
            <p:cNvSpPr/>
            <p:nvPr/>
          </p:nvSpPr>
          <p:spPr>
            <a:xfrm>
              <a:off x="3742966" y="5364915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4D14A2CF-C0DA-604D-8C32-66E6FCD12838}"/>
                </a:ext>
              </a:extLst>
            </p:cNvPr>
            <p:cNvSpPr/>
            <p:nvPr/>
          </p:nvSpPr>
          <p:spPr>
            <a:xfrm>
              <a:off x="3386127" y="5621395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7A7469B7-2FBF-3940-B408-8D4D473BF214}"/>
                </a:ext>
              </a:extLst>
            </p:cNvPr>
            <p:cNvSpPr/>
            <p:nvPr/>
          </p:nvSpPr>
          <p:spPr>
            <a:xfrm>
              <a:off x="4131703" y="5744057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AF7FCF92-B740-0A43-93C8-B84C56B42EC7}"/>
                </a:ext>
              </a:extLst>
            </p:cNvPr>
            <p:cNvSpPr/>
            <p:nvPr/>
          </p:nvSpPr>
          <p:spPr>
            <a:xfrm>
              <a:off x="4556997" y="5654845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C91CC784-D1A2-A842-A69F-C4CE3E28487C}"/>
                </a:ext>
              </a:extLst>
            </p:cNvPr>
            <p:cNvSpPr/>
            <p:nvPr/>
          </p:nvSpPr>
          <p:spPr>
            <a:xfrm>
              <a:off x="4701963" y="3656600"/>
              <a:ext cx="138950" cy="134869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nut 32">
              <a:extLst>
                <a:ext uri="{FF2B5EF4-FFF2-40B4-BE49-F238E27FC236}">
                  <a16:creationId xmlns:a16="http://schemas.microsoft.com/office/drawing/2014/main" id="{070B5B1F-AA15-B144-AFA6-3EA4DB401F18}"/>
                </a:ext>
              </a:extLst>
            </p:cNvPr>
            <p:cNvSpPr/>
            <p:nvPr/>
          </p:nvSpPr>
          <p:spPr>
            <a:xfrm>
              <a:off x="2106830" y="2642838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Donut 33">
              <a:extLst>
                <a:ext uri="{FF2B5EF4-FFF2-40B4-BE49-F238E27FC236}">
                  <a16:creationId xmlns:a16="http://schemas.microsoft.com/office/drawing/2014/main" id="{F3181717-B4F7-9440-B152-8982B54A8DC6}"/>
                </a:ext>
              </a:extLst>
            </p:cNvPr>
            <p:cNvSpPr/>
            <p:nvPr/>
          </p:nvSpPr>
          <p:spPr>
            <a:xfrm>
              <a:off x="1694237" y="2595757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Donut 34">
              <a:extLst>
                <a:ext uri="{FF2B5EF4-FFF2-40B4-BE49-F238E27FC236}">
                  <a16:creationId xmlns:a16="http://schemas.microsoft.com/office/drawing/2014/main" id="{3E37CDE7-C513-8541-A621-D9309A4058FF}"/>
                </a:ext>
              </a:extLst>
            </p:cNvPr>
            <p:cNvSpPr/>
            <p:nvPr/>
          </p:nvSpPr>
          <p:spPr>
            <a:xfrm>
              <a:off x="2179313" y="3100774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Donut 35">
              <a:extLst>
                <a:ext uri="{FF2B5EF4-FFF2-40B4-BE49-F238E27FC236}">
                  <a16:creationId xmlns:a16="http://schemas.microsoft.com/office/drawing/2014/main" id="{A8B87729-EAD7-F14E-A07F-A0689F28A3EB}"/>
                </a:ext>
              </a:extLst>
            </p:cNvPr>
            <p:cNvSpPr/>
            <p:nvPr/>
          </p:nvSpPr>
          <p:spPr>
            <a:xfrm>
              <a:off x="2564031" y="2625703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Donut 36">
              <a:extLst>
                <a:ext uri="{FF2B5EF4-FFF2-40B4-BE49-F238E27FC236}">
                  <a16:creationId xmlns:a16="http://schemas.microsoft.com/office/drawing/2014/main" id="{06F45974-C609-944F-9ADF-7C51A48083D6}"/>
                </a:ext>
              </a:extLst>
            </p:cNvPr>
            <p:cNvSpPr/>
            <p:nvPr/>
          </p:nvSpPr>
          <p:spPr>
            <a:xfrm>
              <a:off x="2716430" y="3252438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>
              <a:extLst>
                <a:ext uri="{FF2B5EF4-FFF2-40B4-BE49-F238E27FC236}">
                  <a16:creationId xmlns:a16="http://schemas.microsoft.com/office/drawing/2014/main" id="{9FBD9F87-798B-5A48-AF53-0FF7BBB37366}"/>
                </a:ext>
              </a:extLst>
            </p:cNvPr>
            <p:cNvSpPr/>
            <p:nvPr/>
          </p:nvSpPr>
          <p:spPr>
            <a:xfrm>
              <a:off x="2463669" y="4752276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>
              <a:extLst>
                <a:ext uri="{FF2B5EF4-FFF2-40B4-BE49-F238E27FC236}">
                  <a16:creationId xmlns:a16="http://schemas.microsoft.com/office/drawing/2014/main" id="{A915C8FB-DFC8-5249-BE10-D829CD50581C}"/>
                </a:ext>
              </a:extLst>
            </p:cNvPr>
            <p:cNvSpPr/>
            <p:nvPr/>
          </p:nvSpPr>
          <p:spPr>
            <a:xfrm>
              <a:off x="2901972" y="4114800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Donut 39">
              <a:extLst>
                <a:ext uri="{FF2B5EF4-FFF2-40B4-BE49-F238E27FC236}">
                  <a16:creationId xmlns:a16="http://schemas.microsoft.com/office/drawing/2014/main" id="{0AC1F8B4-1204-2D42-907B-5D92424EF5FF}"/>
                </a:ext>
              </a:extLst>
            </p:cNvPr>
            <p:cNvSpPr/>
            <p:nvPr/>
          </p:nvSpPr>
          <p:spPr>
            <a:xfrm>
              <a:off x="3171773" y="3014002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Donut 40">
              <a:extLst>
                <a:ext uri="{FF2B5EF4-FFF2-40B4-BE49-F238E27FC236}">
                  <a16:creationId xmlns:a16="http://schemas.microsoft.com/office/drawing/2014/main" id="{1030F079-E63B-5144-9FB6-C58384361047}"/>
                </a:ext>
              </a:extLst>
            </p:cNvPr>
            <p:cNvSpPr/>
            <p:nvPr/>
          </p:nvSpPr>
          <p:spPr>
            <a:xfrm>
              <a:off x="3249220" y="3526897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Donut 41">
              <a:extLst>
                <a:ext uri="{FF2B5EF4-FFF2-40B4-BE49-F238E27FC236}">
                  <a16:creationId xmlns:a16="http://schemas.microsoft.com/office/drawing/2014/main" id="{F56F7676-207B-6B4D-8CC0-C8978E196606}"/>
                </a:ext>
              </a:extLst>
            </p:cNvPr>
            <p:cNvSpPr/>
            <p:nvPr/>
          </p:nvSpPr>
          <p:spPr>
            <a:xfrm>
              <a:off x="3651274" y="3443733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onut 42">
              <a:extLst>
                <a:ext uri="{FF2B5EF4-FFF2-40B4-BE49-F238E27FC236}">
                  <a16:creationId xmlns:a16="http://schemas.microsoft.com/office/drawing/2014/main" id="{4D4F7A93-3281-F348-87CC-B8A26C260895}"/>
                </a:ext>
              </a:extLst>
            </p:cNvPr>
            <p:cNvSpPr/>
            <p:nvPr/>
          </p:nvSpPr>
          <p:spPr>
            <a:xfrm>
              <a:off x="3469762" y="4036741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Donut 43">
              <a:extLst>
                <a:ext uri="{FF2B5EF4-FFF2-40B4-BE49-F238E27FC236}">
                  <a16:creationId xmlns:a16="http://schemas.microsoft.com/office/drawing/2014/main" id="{50422FCD-04BB-6049-871D-36698CB505EA}"/>
                </a:ext>
              </a:extLst>
            </p:cNvPr>
            <p:cNvSpPr/>
            <p:nvPr/>
          </p:nvSpPr>
          <p:spPr>
            <a:xfrm>
              <a:off x="3168670" y="4998920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Donut 44">
              <a:extLst>
                <a:ext uri="{FF2B5EF4-FFF2-40B4-BE49-F238E27FC236}">
                  <a16:creationId xmlns:a16="http://schemas.microsoft.com/office/drawing/2014/main" id="{D16AACD6-7C4B-954B-8CC4-886B870537E7}"/>
                </a:ext>
              </a:extLst>
            </p:cNvPr>
            <p:cNvSpPr/>
            <p:nvPr/>
          </p:nvSpPr>
          <p:spPr>
            <a:xfrm>
              <a:off x="3431655" y="4512487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Donut 45">
              <a:extLst>
                <a:ext uri="{FF2B5EF4-FFF2-40B4-BE49-F238E27FC236}">
                  <a16:creationId xmlns:a16="http://schemas.microsoft.com/office/drawing/2014/main" id="{9F296548-667F-A241-8A82-964B4939260F}"/>
                </a:ext>
              </a:extLst>
            </p:cNvPr>
            <p:cNvSpPr/>
            <p:nvPr/>
          </p:nvSpPr>
          <p:spPr>
            <a:xfrm>
              <a:off x="3986737" y="3954963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Donut 46">
              <a:extLst>
                <a:ext uri="{FF2B5EF4-FFF2-40B4-BE49-F238E27FC236}">
                  <a16:creationId xmlns:a16="http://schemas.microsoft.com/office/drawing/2014/main" id="{F324FA55-91AB-284A-9751-6F94CCB92406}"/>
                </a:ext>
              </a:extLst>
            </p:cNvPr>
            <p:cNvSpPr/>
            <p:nvPr/>
          </p:nvSpPr>
          <p:spPr>
            <a:xfrm>
              <a:off x="4240430" y="3542502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Donut 47">
              <a:extLst>
                <a:ext uri="{FF2B5EF4-FFF2-40B4-BE49-F238E27FC236}">
                  <a16:creationId xmlns:a16="http://schemas.microsoft.com/office/drawing/2014/main" id="{08ED23F0-9B1A-734E-93D4-AAB676299868}"/>
                </a:ext>
              </a:extLst>
            </p:cNvPr>
            <p:cNvSpPr/>
            <p:nvPr/>
          </p:nvSpPr>
          <p:spPr>
            <a:xfrm>
              <a:off x="4412031" y="4534789"/>
              <a:ext cx="138950" cy="157346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D1CBB-60D3-7345-9E13-7B622FBAFEC6}"/>
                  </a:ext>
                </a:extLst>
              </p:cNvPr>
              <p:cNvSpPr txBox="1"/>
              <p:nvPr/>
            </p:nvSpPr>
            <p:spPr>
              <a:xfrm>
                <a:off x="9215252" y="2246521"/>
                <a:ext cx="2933205" cy="53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D1CBB-60D3-7345-9E13-7B622FBAF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252" y="2246521"/>
                <a:ext cx="2933205" cy="534057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7FEA5B1C-0BF6-6F46-96CB-B44C18B8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87" y="1747059"/>
            <a:ext cx="2192660" cy="2112113"/>
          </a:xfrm>
          <a:prstGeom prst="rect">
            <a:avLst/>
          </a:prstGeom>
        </p:spPr>
      </p:pic>
      <p:sp>
        <p:nvSpPr>
          <p:cNvPr id="51" name="Multiply 50">
            <a:extLst>
              <a:ext uri="{FF2B5EF4-FFF2-40B4-BE49-F238E27FC236}">
                <a16:creationId xmlns:a16="http://schemas.microsoft.com/office/drawing/2014/main" id="{F45CBF75-43BA-CC49-897A-83E3EBE66A8A}"/>
              </a:ext>
            </a:extLst>
          </p:cNvPr>
          <p:cNvSpPr/>
          <p:nvPr/>
        </p:nvSpPr>
        <p:spPr>
          <a:xfrm>
            <a:off x="5787439" y="30825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6D015EF9-28B9-7449-B340-D64F45C63741}"/>
              </a:ext>
            </a:extLst>
          </p:cNvPr>
          <p:cNvSpPr/>
          <p:nvPr/>
        </p:nvSpPr>
        <p:spPr>
          <a:xfrm>
            <a:off x="5320524" y="21040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4B2910FE-6F66-6B4D-A0A5-A298DD85B1B7}"/>
              </a:ext>
            </a:extLst>
          </p:cNvPr>
          <p:cNvSpPr/>
          <p:nvPr/>
        </p:nvSpPr>
        <p:spPr>
          <a:xfrm>
            <a:off x="6258658" y="28751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47C28298-00A0-F544-BBE7-5DD87A0DE251}"/>
              </a:ext>
            </a:extLst>
          </p:cNvPr>
          <p:cNvSpPr/>
          <p:nvPr/>
        </p:nvSpPr>
        <p:spPr>
          <a:xfrm>
            <a:off x="6307553" y="21678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3661F0FD-2802-6241-9E6B-C6CF4A04F36C}"/>
              </a:ext>
            </a:extLst>
          </p:cNvPr>
          <p:cNvSpPr/>
          <p:nvPr/>
        </p:nvSpPr>
        <p:spPr>
          <a:xfrm>
            <a:off x="6008510" y="20209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01A829B1-C6EF-714B-8DC3-3285B056A5F5}"/>
              </a:ext>
            </a:extLst>
          </p:cNvPr>
          <p:cNvSpPr/>
          <p:nvPr/>
        </p:nvSpPr>
        <p:spPr>
          <a:xfrm>
            <a:off x="5210304" y="284514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312D3B7C-D9FB-4041-BA44-06854BE3BF1E}"/>
              </a:ext>
            </a:extLst>
          </p:cNvPr>
          <p:cNvSpPr/>
          <p:nvPr/>
        </p:nvSpPr>
        <p:spPr>
          <a:xfrm>
            <a:off x="4933149" y="30059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448642A9-6116-C241-BFCD-ADE3A1C37587}"/>
              </a:ext>
            </a:extLst>
          </p:cNvPr>
          <p:cNvSpPr/>
          <p:nvPr/>
        </p:nvSpPr>
        <p:spPr>
          <a:xfrm>
            <a:off x="4811201" y="32154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>
            <a:extLst>
              <a:ext uri="{FF2B5EF4-FFF2-40B4-BE49-F238E27FC236}">
                <a16:creationId xmlns:a16="http://schemas.microsoft.com/office/drawing/2014/main" id="{F6F4CC7D-F8ED-D444-A33D-51657E66DF25}"/>
              </a:ext>
            </a:extLst>
          </p:cNvPr>
          <p:cNvSpPr/>
          <p:nvPr/>
        </p:nvSpPr>
        <p:spPr>
          <a:xfrm>
            <a:off x="4929433" y="25408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>
            <a:extLst>
              <a:ext uri="{FF2B5EF4-FFF2-40B4-BE49-F238E27FC236}">
                <a16:creationId xmlns:a16="http://schemas.microsoft.com/office/drawing/2014/main" id="{80DEE4AB-4F3B-1748-A745-4DFC4A8BF396}"/>
              </a:ext>
            </a:extLst>
          </p:cNvPr>
          <p:cNvSpPr/>
          <p:nvPr/>
        </p:nvSpPr>
        <p:spPr>
          <a:xfrm>
            <a:off x="5278711" y="290517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>
            <a:extLst>
              <a:ext uri="{FF2B5EF4-FFF2-40B4-BE49-F238E27FC236}">
                <a16:creationId xmlns:a16="http://schemas.microsoft.com/office/drawing/2014/main" id="{C85739E4-B1AD-9E4C-B4AB-324632418D33}"/>
              </a:ext>
            </a:extLst>
          </p:cNvPr>
          <p:cNvSpPr/>
          <p:nvPr/>
        </p:nvSpPr>
        <p:spPr>
          <a:xfrm>
            <a:off x="5204761" y="35343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>
            <a:extLst>
              <a:ext uri="{FF2B5EF4-FFF2-40B4-BE49-F238E27FC236}">
                <a16:creationId xmlns:a16="http://schemas.microsoft.com/office/drawing/2014/main" id="{9FAD2293-11CC-2340-89E6-4A6F7A582CE6}"/>
              </a:ext>
            </a:extLst>
          </p:cNvPr>
          <p:cNvSpPr/>
          <p:nvPr/>
        </p:nvSpPr>
        <p:spPr>
          <a:xfrm>
            <a:off x="4963637" y="359944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9CBD7462-5233-0640-BCB7-43EA5C60A7C5}"/>
              </a:ext>
            </a:extLst>
          </p:cNvPr>
          <p:cNvSpPr/>
          <p:nvPr/>
        </p:nvSpPr>
        <p:spPr>
          <a:xfrm>
            <a:off x="5855846" y="26307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>
            <a:extLst>
              <a:ext uri="{FF2B5EF4-FFF2-40B4-BE49-F238E27FC236}">
                <a16:creationId xmlns:a16="http://schemas.microsoft.com/office/drawing/2014/main" id="{5FC11902-A70F-CA46-AE1F-10C9BDD3B5F5}"/>
              </a:ext>
            </a:extLst>
          </p:cNvPr>
          <p:cNvSpPr/>
          <p:nvPr/>
        </p:nvSpPr>
        <p:spPr>
          <a:xfrm>
            <a:off x="4722235" y="18209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>
            <a:extLst>
              <a:ext uri="{FF2B5EF4-FFF2-40B4-BE49-F238E27FC236}">
                <a16:creationId xmlns:a16="http://schemas.microsoft.com/office/drawing/2014/main" id="{B2F862A1-703B-3144-A8C6-F0DF3C1D7888}"/>
              </a:ext>
            </a:extLst>
          </p:cNvPr>
          <p:cNvSpPr/>
          <p:nvPr/>
        </p:nvSpPr>
        <p:spPr>
          <a:xfrm>
            <a:off x="6309688" y="339281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>
            <a:extLst>
              <a:ext uri="{FF2B5EF4-FFF2-40B4-BE49-F238E27FC236}">
                <a16:creationId xmlns:a16="http://schemas.microsoft.com/office/drawing/2014/main" id="{9D74A307-E976-D742-A88F-60B9553A37F7}"/>
              </a:ext>
            </a:extLst>
          </p:cNvPr>
          <p:cNvSpPr/>
          <p:nvPr/>
        </p:nvSpPr>
        <p:spPr>
          <a:xfrm>
            <a:off x="6137419" y="19164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>
            <a:extLst>
              <a:ext uri="{FF2B5EF4-FFF2-40B4-BE49-F238E27FC236}">
                <a16:creationId xmlns:a16="http://schemas.microsoft.com/office/drawing/2014/main" id="{793A08EF-47BA-CE4B-97D9-D7E1EB779C0F}"/>
              </a:ext>
            </a:extLst>
          </p:cNvPr>
          <p:cNvSpPr/>
          <p:nvPr/>
        </p:nvSpPr>
        <p:spPr>
          <a:xfrm>
            <a:off x="5840680" y="35343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>
            <a:extLst>
              <a:ext uri="{FF2B5EF4-FFF2-40B4-BE49-F238E27FC236}">
                <a16:creationId xmlns:a16="http://schemas.microsoft.com/office/drawing/2014/main" id="{8C1726C8-446A-8943-94DA-5C83D9334BBE}"/>
              </a:ext>
            </a:extLst>
          </p:cNvPr>
          <p:cNvSpPr/>
          <p:nvPr/>
        </p:nvSpPr>
        <p:spPr>
          <a:xfrm>
            <a:off x="6211294" y="35940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y 68">
            <a:extLst>
              <a:ext uri="{FF2B5EF4-FFF2-40B4-BE49-F238E27FC236}">
                <a16:creationId xmlns:a16="http://schemas.microsoft.com/office/drawing/2014/main" id="{43792404-2E50-EA4C-BFE7-F073F1836BD8}"/>
              </a:ext>
            </a:extLst>
          </p:cNvPr>
          <p:cNvSpPr/>
          <p:nvPr/>
        </p:nvSpPr>
        <p:spPr>
          <a:xfrm>
            <a:off x="6422701" y="355063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>
            <a:extLst>
              <a:ext uri="{FF2B5EF4-FFF2-40B4-BE49-F238E27FC236}">
                <a16:creationId xmlns:a16="http://schemas.microsoft.com/office/drawing/2014/main" id="{D53AEE87-8FAB-1D45-878E-231420C7E7E7}"/>
              </a:ext>
            </a:extLst>
          </p:cNvPr>
          <p:cNvSpPr/>
          <p:nvPr/>
        </p:nvSpPr>
        <p:spPr>
          <a:xfrm>
            <a:off x="5239794" y="26828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D769A46C-4B48-6F43-B9AF-F0A06C9F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29" y="4306474"/>
            <a:ext cx="2192660" cy="2112113"/>
          </a:xfrm>
          <a:prstGeom prst="rect">
            <a:avLst/>
          </a:prstGeom>
        </p:spPr>
      </p:pic>
      <p:sp>
        <p:nvSpPr>
          <p:cNvPr id="72" name="Multiply 71">
            <a:extLst>
              <a:ext uri="{FF2B5EF4-FFF2-40B4-BE49-F238E27FC236}">
                <a16:creationId xmlns:a16="http://schemas.microsoft.com/office/drawing/2014/main" id="{82C1DE3C-6E35-BD43-8FC2-FC3B2270B76A}"/>
              </a:ext>
            </a:extLst>
          </p:cNvPr>
          <p:cNvSpPr/>
          <p:nvPr/>
        </p:nvSpPr>
        <p:spPr>
          <a:xfrm>
            <a:off x="5751581" y="56419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>
            <a:extLst>
              <a:ext uri="{FF2B5EF4-FFF2-40B4-BE49-F238E27FC236}">
                <a16:creationId xmlns:a16="http://schemas.microsoft.com/office/drawing/2014/main" id="{D6553000-B956-FA49-82E9-0034E26282E8}"/>
              </a:ext>
            </a:extLst>
          </p:cNvPr>
          <p:cNvSpPr/>
          <p:nvPr/>
        </p:nvSpPr>
        <p:spPr>
          <a:xfrm>
            <a:off x="5284666" y="46634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y 73">
            <a:extLst>
              <a:ext uri="{FF2B5EF4-FFF2-40B4-BE49-F238E27FC236}">
                <a16:creationId xmlns:a16="http://schemas.microsoft.com/office/drawing/2014/main" id="{81831012-0836-BC4E-964C-36A2C35F9E1A}"/>
              </a:ext>
            </a:extLst>
          </p:cNvPr>
          <p:cNvSpPr/>
          <p:nvPr/>
        </p:nvSpPr>
        <p:spPr>
          <a:xfrm>
            <a:off x="6222800" y="54345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351FDE7B-D8D6-B34E-BF2C-8788294C41F4}"/>
              </a:ext>
            </a:extLst>
          </p:cNvPr>
          <p:cNvSpPr/>
          <p:nvPr/>
        </p:nvSpPr>
        <p:spPr>
          <a:xfrm>
            <a:off x="6271695" y="472722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46B57BF3-5521-984F-85E5-0A3E99241B8D}"/>
              </a:ext>
            </a:extLst>
          </p:cNvPr>
          <p:cNvSpPr/>
          <p:nvPr/>
        </p:nvSpPr>
        <p:spPr>
          <a:xfrm>
            <a:off x="5972652" y="458034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77F77F10-F3E7-6A4B-A6E6-E98E100A4A69}"/>
              </a:ext>
            </a:extLst>
          </p:cNvPr>
          <p:cNvSpPr/>
          <p:nvPr/>
        </p:nvSpPr>
        <p:spPr>
          <a:xfrm>
            <a:off x="6222799" y="508950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CBD7D9DF-A0F1-A143-9B70-18A3B7B4AF74}"/>
              </a:ext>
            </a:extLst>
          </p:cNvPr>
          <p:cNvSpPr/>
          <p:nvPr/>
        </p:nvSpPr>
        <p:spPr>
          <a:xfrm>
            <a:off x="4895996" y="521224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2ABFB3B0-7526-A044-9F0C-876156C8F44D}"/>
              </a:ext>
            </a:extLst>
          </p:cNvPr>
          <p:cNvSpPr/>
          <p:nvPr/>
        </p:nvSpPr>
        <p:spPr>
          <a:xfrm>
            <a:off x="6033154" y="589219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306DE2C3-658F-3E44-9E05-B4FB095CD856}"/>
              </a:ext>
            </a:extLst>
          </p:cNvPr>
          <p:cNvSpPr/>
          <p:nvPr/>
        </p:nvSpPr>
        <p:spPr>
          <a:xfrm>
            <a:off x="5717377" y="452411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AF4D1076-3891-8746-8D1B-A7683860A9CA}"/>
              </a:ext>
            </a:extLst>
          </p:cNvPr>
          <p:cNvSpPr/>
          <p:nvPr/>
        </p:nvSpPr>
        <p:spPr>
          <a:xfrm>
            <a:off x="5242853" y="54645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CC2F9A5C-530A-2940-93E6-28A26D19661B}"/>
              </a:ext>
            </a:extLst>
          </p:cNvPr>
          <p:cNvSpPr/>
          <p:nvPr/>
        </p:nvSpPr>
        <p:spPr>
          <a:xfrm>
            <a:off x="5527962" y="50294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9CF2D01A-FFA0-2745-9D97-1959A31E176B}"/>
              </a:ext>
            </a:extLst>
          </p:cNvPr>
          <p:cNvSpPr/>
          <p:nvPr/>
        </p:nvSpPr>
        <p:spPr>
          <a:xfrm>
            <a:off x="4927779" y="61588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BA4BAA0B-D5D1-5C4B-B430-9E0A996B76F5}"/>
              </a:ext>
            </a:extLst>
          </p:cNvPr>
          <p:cNvSpPr/>
          <p:nvPr/>
        </p:nvSpPr>
        <p:spPr>
          <a:xfrm>
            <a:off x="5819988" y="51901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22203C60-A29E-B54A-A435-0B5F294015AB}"/>
              </a:ext>
            </a:extLst>
          </p:cNvPr>
          <p:cNvSpPr/>
          <p:nvPr/>
        </p:nvSpPr>
        <p:spPr>
          <a:xfrm>
            <a:off x="4688442" y="491694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7D77CAC5-DCB4-0D4B-B1E2-E38753D1920C}"/>
              </a:ext>
            </a:extLst>
          </p:cNvPr>
          <p:cNvSpPr/>
          <p:nvPr/>
        </p:nvSpPr>
        <p:spPr>
          <a:xfrm>
            <a:off x="6273830" y="59522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F1912489-0564-654E-957E-C7D43E632158}"/>
              </a:ext>
            </a:extLst>
          </p:cNvPr>
          <p:cNvSpPr/>
          <p:nvPr/>
        </p:nvSpPr>
        <p:spPr>
          <a:xfrm>
            <a:off x="6101561" y="44758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>
            <a:extLst>
              <a:ext uri="{FF2B5EF4-FFF2-40B4-BE49-F238E27FC236}">
                <a16:creationId xmlns:a16="http://schemas.microsoft.com/office/drawing/2014/main" id="{38218EAD-23F6-9647-8C48-528587D525DF}"/>
              </a:ext>
            </a:extLst>
          </p:cNvPr>
          <p:cNvSpPr/>
          <p:nvPr/>
        </p:nvSpPr>
        <p:spPr>
          <a:xfrm>
            <a:off x="5058398" y="57020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>
            <a:extLst>
              <a:ext uri="{FF2B5EF4-FFF2-40B4-BE49-F238E27FC236}">
                <a16:creationId xmlns:a16="http://schemas.microsoft.com/office/drawing/2014/main" id="{8F7A4565-F2E7-1643-803A-2A8EED13C09C}"/>
              </a:ext>
            </a:extLst>
          </p:cNvPr>
          <p:cNvSpPr/>
          <p:nvPr/>
        </p:nvSpPr>
        <p:spPr>
          <a:xfrm>
            <a:off x="5777873" y="617008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A5E04B8C-7B1F-EB4F-ADCE-950EA13681BB}"/>
              </a:ext>
            </a:extLst>
          </p:cNvPr>
          <p:cNvSpPr/>
          <p:nvPr/>
        </p:nvSpPr>
        <p:spPr>
          <a:xfrm>
            <a:off x="6386843" y="61100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>
            <a:extLst>
              <a:ext uri="{FF2B5EF4-FFF2-40B4-BE49-F238E27FC236}">
                <a16:creationId xmlns:a16="http://schemas.microsoft.com/office/drawing/2014/main" id="{82DC1E52-AE79-D34F-9DC3-9D9CA61A1BDD}"/>
              </a:ext>
            </a:extLst>
          </p:cNvPr>
          <p:cNvSpPr/>
          <p:nvPr/>
        </p:nvSpPr>
        <p:spPr>
          <a:xfrm>
            <a:off x="5203936" y="52422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5AF59725-7905-FF47-ABF1-940AF27B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377" y="1747063"/>
            <a:ext cx="2192660" cy="2112113"/>
          </a:xfrm>
          <a:prstGeom prst="rect">
            <a:avLst/>
          </a:prstGeom>
        </p:spPr>
      </p:pic>
      <p:sp>
        <p:nvSpPr>
          <p:cNvPr id="93" name="Multiply 92">
            <a:extLst>
              <a:ext uri="{FF2B5EF4-FFF2-40B4-BE49-F238E27FC236}">
                <a16:creationId xmlns:a16="http://schemas.microsoft.com/office/drawing/2014/main" id="{006148E2-DF0B-B149-82C0-18B40D414D16}"/>
              </a:ext>
            </a:extLst>
          </p:cNvPr>
          <p:cNvSpPr/>
          <p:nvPr/>
        </p:nvSpPr>
        <p:spPr>
          <a:xfrm>
            <a:off x="8181929" y="30825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>
            <a:extLst>
              <a:ext uri="{FF2B5EF4-FFF2-40B4-BE49-F238E27FC236}">
                <a16:creationId xmlns:a16="http://schemas.microsoft.com/office/drawing/2014/main" id="{C17A71D3-F4CB-4943-8CAF-D9263417B0EF}"/>
              </a:ext>
            </a:extLst>
          </p:cNvPr>
          <p:cNvSpPr/>
          <p:nvPr/>
        </p:nvSpPr>
        <p:spPr>
          <a:xfrm>
            <a:off x="7715014" y="21040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>
            <a:extLst>
              <a:ext uri="{FF2B5EF4-FFF2-40B4-BE49-F238E27FC236}">
                <a16:creationId xmlns:a16="http://schemas.microsoft.com/office/drawing/2014/main" id="{00486E43-D1C7-0649-88DD-E1C93E924E4E}"/>
              </a:ext>
            </a:extLst>
          </p:cNvPr>
          <p:cNvSpPr/>
          <p:nvPr/>
        </p:nvSpPr>
        <p:spPr>
          <a:xfrm>
            <a:off x="8653148" y="28751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>
            <a:extLst>
              <a:ext uri="{FF2B5EF4-FFF2-40B4-BE49-F238E27FC236}">
                <a16:creationId xmlns:a16="http://schemas.microsoft.com/office/drawing/2014/main" id="{0CCCF12A-647A-2C48-8BAF-B97034DD4D7D}"/>
              </a:ext>
            </a:extLst>
          </p:cNvPr>
          <p:cNvSpPr/>
          <p:nvPr/>
        </p:nvSpPr>
        <p:spPr>
          <a:xfrm>
            <a:off x="8702043" y="21678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>
            <a:extLst>
              <a:ext uri="{FF2B5EF4-FFF2-40B4-BE49-F238E27FC236}">
                <a16:creationId xmlns:a16="http://schemas.microsoft.com/office/drawing/2014/main" id="{4E640A38-81FD-AA4D-B941-0CDEA801C4BA}"/>
              </a:ext>
            </a:extLst>
          </p:cNvPr>
          <p:cNvSpPr/>
          <p:nvPr/>
        </p:nvSpPr>
        <p:spPr>
          <a:xfrm>
            <a:off x="8403000" y="202092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>
            <a:extLst>
              <a:ext uri="{FF2B5EF4-FFF2-40B4-BE49-F238E27FC236}">
                <a16:creationId xmlns:a16="http://schemas.microsoft.com/office/drawing/2014/main" id="{5CBC945F-A110-3940-9D08-182C6E9A32F0}"/>
              </a:ext>
            </a:extLst>
          </p:cNvPr>
          <p:cNvSpPr/>
          <p:nvPr/>
        </p:nvSpPr>
        <p:spPr>
          <a:xfrm>
            <a:off x="7604794" y="284514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>
            <a:extLst>
              <a:ext uri="{FF2B5EF4-FFF2-40B4-BE49-F238E27FC236}">
                <a16:creationId xmlns:a16="http://schemas.microsoft.com/office/drawing/2014/main" id="{B2E4DA27-1DD2-A640-B08E-E59E6B5BDA25}"/>
              </a:ext>
            </a:extLst>
          </p:cNvPr>
          <p:cNvSpPr/>
          <p:nvPr/>
        </p:nvSpPr>
        <p:spPr>
          <a:xfrm>
            <a:off x="7327639" y="300599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y 99">
            <a:extLst>
              <a:ext uri="{FF2B5EF4-FFF2-40B4-BE49-F238E27FC236}">
                <a16:creationId xmlns:a16="http://schemas.microsoft.com/office/drawing/2014/main" id="{0BD52858-3E26-A94A-9098-6C48185EF955}"/>
              </a:ext>
            </a:extLst>
          </p:cNvPr>
          <p:cNvSpPr/>
          <p:nvPr/>
        </p:nvSpPr>
        <p:spPr>
          <a:xfrm>
            <a:off x="7205691" y="32154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y 100">
            <a:extLst>
              <a:ext uri="{FF2B5EF4-FFF2-40B4-BE49-F238E27FC236}">
                <a16:creationId xmlns:a16="http://schemas.microsoft.com/office/drawing/2014/main" id="{1B041036-B52C-F646-B534-C717CF51BA4F}"/>
              </a:ext>
            </a:extLst>
          </p:cNvPr>
          <p:cNvSpPr/>
          <p:nvPr/>
        </p:nvSpPr>
        <p:spPr>
          <a:xfrm>
            <a:off x="7323923" y="25408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801B4F92-6565-8249-899F-BF9E256DAE5D}"/>
              </a:ext>
            </a:extLst>
          </p:cNvPr>
          <p:cNvSpPr/>
          <p:nvPr/>
        </p:nvSpPr>
        <p:spPr>
          <a:xfrm>
            <a:off x="7673201" y="290517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7C9B2BBF-F2ED-CC43-B7FE-CA0921477D30}"/>
              </a:ext>
            </a:extLst>
          </p:cNvPr>
          <p:cNvSpPr/>
          <p:nvPr/>
        </p:nvSpPr>
        <p:spPr>
          <a:xfrm>
            <a:off x="8872845" y="18959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>
            <a:extLst>
              <a:ext uri="{FF2B5EF4-FFF2-40B4-BE49-F238E27FC236}">
                <a16:creationId xmlns:a16="http://schemas.microsoft.com/office/drawing/2014/main" id="{BA1D3335-4842-C248-81F8-CB49093AA2F3}"/>
              </a:ext>
            </a:extLst>
          </p:cNvPr>
          <p:cNvSpPr/>
          <p:nvPr/>
        </p:nvSpPr>
        <p:spPr>
          <a:xfrm>
            <a:off x="7358127" y="35994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>
            <a:extLst>
              <a:ext uri="{FF2B5EF4-FFF2-40B4-BE49-F238E27FC236}">
                <a16:creationId xmlns:a16="http://schemas.microsoft.com/office/drawing/2014/main" id="{A6C6B6B6-72CD-984E-8B75-A5AB850DD00E}"/>
              </a:ext>
            </a:extLst>
          </p:cNvPr>
          <p:cNvSpPr/>
          <p:nvPr/>
        </p:nvSpPr>
        <p:spPr>
          <a:xfrm>
            <a:off x="8250336" y="26307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>
            <a:extLst>
              <a:ext uri="{FF2B5EF4-FFF2-40B4-BE49-F238E27FC236}">
                <a16:creationId xmlns:a16="http://schemas.microsoft.com/office/drawing/2014/main" id="{8BA4FA69-D2D6-8C4B-BAA9-53AE9DE6629D}"/>
              </a:ext>
            </a:extLst>
          </p:cNvPr>
          <p:cNvSpPr/>
          <p:nvPr/>
        </p:nvSpPr>
        <p:spPr>
          <a:xfrm>
            <a:off x="8530254" y="236293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779B5FC4-C2B7-0646-BB0C-A089C6166623}"/>
              </a:ext>
            </a:extLst>
          </p:cNvPr>
          <p:cNvSpPr/>
          <p:nvPr/>
        </p:nvSpPr>
        <p:spPr>
          <a:xfrm>
            <a:off x="8941252" y="25832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>
            <a:extLst>
              <a:ext uri="{FF2B5EF4-FFF2-40B4-BE49-F238E27FC236}">
                <a16:creationId xmlns:a16="http://schemas.microsoft.com/office/drawing/2014/main" id="{42959482-1AAA-2941-A580-B4D1B94BF4A3}"/>
              </a:ext>
            </a:extLst>
          </p:cNvPr>
          <p:cNvSpPr/>
          <p:nvPr/>
        </p:nvSpPr>
        <p:spPr>
          <a:xfrm>
            <a:off x="8531909" y="19164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ultiply 108">
            <a:extLst>
              <a:ext uri="{FF2B5EF4-FFF2-40B4-BE49-F238E27FC236}">
                <a16:creationId xmlns:a16="http://schemas.microsoft.com/office/drawing/2014/main" id="{EC5B9783-6E28-494F-91D1-5D097A1FCA37}"/>
              </a:ext>
            </a:extLst>
          </p:cNvPr>
          <p:cNvSpPr/>
          <p:nvPr/>
        </p:nvSpPr>
        <p:spPr>
          <a:xfrm>
            <a:off x="8878505" y="34564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37FC0F42-CBF8-C845-88F7-235E418FA44C}"/>
              </a:ext>
            </a:extLst>
          </p:cNvPr>
          <p:cNvSpPr/>
          <p:nvPr/>
        </p:nvSpPr>
        <p:spPr>
          <a:xfrm>
            <a:off x="8605784" y="35940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7C6EA4CB-2791-D84B-A3AE-C42C518FA141}"/>
              </a:ext>
            </a:extLst>
          </p:cNvPr>
          <p:cNvSpPr/>
          <p:nvPr/>
        </p:nvSpPr>
        <p:spPr>
          <a:xfrm>
            <a:off x="8043460" y="234060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y 111">
            <a:extLst>
              <a:ext uri="{FF2B5EF4-FFF2-40B4-BE49-F238E27FC236}">
                <a16:creationId xmlns:a16="http://schemas.microsoft.com/office/drawing/2014/main" id="{AC9D1449-2AE2-7F45-BA5A-6ED29C7708B2}"/>
              </a:ext>
            </a:extLst>
          </p:cNvPr>
          <p:cNvSpPr/>
          <p:nvPr/>
        </p:nvSpPr>
        <p:spPr>
          <a:xfrm>
            <a:off x="7634284" y="26828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332F0CE8-8673-D146-AD0C-D28E5107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19" y="4306478"/>
            <a:ext cx="2192660" cy="2112113"/>
          </a:xfrm>
          <a:prstGeom prst="rect">
            <a:avLst/>
          </a:prstGeom>
        </p:spPr>
      </p:pic>
      <p:sp>
        <p:nvSpPr>
          <p:cNvPr id="114" name="Multiply 113">
            <a:extLst>
              <a:ext uri="{FF2B5EF4-FFF2-40B4-BE49-F238E27FC236}">
                <a16:creationId xmlns:a16="http://schemas.microsoft.com/office/drawing/2014/main" id="{E44C6E80-A1A7-BC47-9C38-99350528FDF5}"/>
              </a:ext>
            </a:extLst>
          </p:cNvPr>
          <p:cNvSpPr/>
          <p:nvPr/>
        </p:nvSpPr>
        <p:spPr>
          <a:xfrm>
            <a:off x="8146071" y="564198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y 114">
            <a:extLst>
              <a:ext uri="{FF2B5EF4-FFF2-40B4-BE49-F238E27FC236}">
                <a16:creationId xmlns:a16="http://schemas.microsoft.com/office/drawing/2014/main" id="{EBAB8B01-EF70-C845-98B0-7D978209178D}"/>
              </a:ext>
            </a:extLst>
          </p:cNvPr>
          <p:cNvSpPr/>
          <p:nvPr/>
        </p:nvSpPr>
        <p:spPr>
          <a:xfrm>
            <a:off x="7288065" y="45541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y 115">
            <a:extLst>
              <a:ext uri="{FF2B5EF4-FFF2-40B4-BE49-F238E27FC236}">
                <a16:creationId xmlns:a16="http://schemas.microsoft.com/office/drawing/2014/main" id="{A6771CA9-6B2F-F643-A1A1-F385E5D83FD5}"/>
              </a:ext>
            </a:extLst>
          </p:cNvPr>
          <p:cNvSpPr/>
          <p:nvPr/>
        </p:nvSpPr>
        <p:spPr>
          <a:xfrm>
            <a:off x="8617290" y="54345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y 116">
            <a:extLst>
              <a:ext uri="{FF2B5EF4-FFF2-40B4-BE49-F238E27FC236}">
                <a16:creationId xmlns:a16="http://schemas.microsoft.com/office/drawing/2014/main" id="{A7F33728-CE96-6F48-BC13-ADE8DE6C71CE}"/>
              </a:ext>
            </a:extLst>
          </p:cNvPr>
          <p:cNvSpPr/>
          <p:nvPr/>
        </p:nvSpPr>
        <p:spPr>
          <a:xfrm>
            <a:off x="8666185" y="472723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>
            <a:extLst>
              <a:ext uri="{FF2B5EF4-FFF2-40B4-BE49-F238E27FC236}">
                <a16:creationId xmlns:a16="http://schemas.microsoft.com/office/drawing/2014/main" id="{564C7E92-0B29-E742-AFCA-7380F349D058}"/>
              </a:ext>
            </a:extLst>
          </p:cNvPr>
          <p:cNvSpPr/>
          <p:nvPr/>
        </p:nvSpPr>
        <p:spPr>
          <a:xfrm>
            <a:off x="8034230" y="46974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ultiply 118">
            <a:extLst>
              <a:ext uri="{FF2B5EF4-FFF2-40B4-BE49-F238E27FC236}">
                <a16:creationId xmlns:a16="http://schemas.microsoft.com/office/drawing/2014/main" id="{19CDC04A-6DCC-BB47-A90E-B98F1DD24CDC}"/>
              </a:ext>
            </a:extLst>
          </p:cNvPr>
          <p:cNvSpPr/>
          <p:nvPr/>
        </p:nvSpPr>
        <p:spPr>
          <a:xfrm>
            <a:off x="8617289" y="50895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ultiply 119">
            <a:extLst>
              <a:ext uri="{FF2B5EF4-FFF2-40B4-BE49-F238E27FC236}">
                <a16:creationId xmlns:a16="http://schemas.microsoft.com/office/drawing/2014/main" id="{2C5C6186-242B-7846-8EEE-B626D7EFCFAC}"/>
              </a:ext>
            </a:extLst>
          </p:cNvPr>
          <p:cNvSpPr/>
          <p:nvPr/>
        </p:nvSpPr>
        <p:spPr>
          <a:xfrm>
            <a:off x="7598376" y="438730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ultiply 120">
            <a:extLst>
              <a:ext uri="{FF2B5EF4-FFF2-40B4-BE49-F238E27FC236}">
                <a16:creationId xmlns:a16="http://schemas.microsoft.com/office/drawing/2014/main" id="{BC11F602-5CC4-124C-A33C-F169FF5E7C66}"/>
              </a:ext>
            </a:extLst>
          </p:cNvPr>
          <p:cNvSpPr/>
          <p:nvPr/>
        </p:nvSpPr>
        <p:spPr>
          <a:xfrm>
            <a:off x="8427644" y="589219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ultiply 121">
            <a:extLst>
              <a:ext uri="{FF2B5EF4-FFF2-40B4-BE49-F238E27FC236}">
                <a16:creationId xmlns:a16="http://schemas.microsoft.com/office/drawing/2014/main" id="{70F92769-33F2-CE41-B70B-1DDF483C4AB0}"/>
              </a:ext>
            </a:extLst>
          </p:cNvPr>
          <p:cNvSpPr/>
          <p:nvPr/>
        </p:nvSpPr>
        <p:spPr>
          <a:xfrm>
            <a:off x="7078777" y="516196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ultiply 122">
            <a:extLst>
              <a:ext uri="{FF2B5EF4-FFF2-40B4-BE49-F238E27FC236}">
                <a16:creationId xmlns:a16="http://schemas.microsoft.com/office/drawing/2014/main" id="{90E54A74-4B05-F345-BBDC-EFB002C779AE}"/>
              </a:ext>
            </a:extLst>
          </p:cNvPr>
          <p:cNvSpPr/>
          <p:nvPr/>
        </p:nvSpPr>
        <p:spPr>
          <a:xfrm>
            <a:off x="8297961" y="55246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ultiply 123">
            <a:extLst>
              <a:ext uri="{FF2B5EF4-FFF2-40B4-BE49-F238E27FC236}">
                <a16:creationId xmlns:a16="http://schemas.microsoft.com/office/drawing/2014/main" id="{6098DAE9-27B1-E74A-9340-CDF523561249}"/>
              </a:ext>
            </a:extLst>
          </p:cNvPr>
          <p:cNvSpPr/>
          <p:nvPr/>
        </p:nvSpPr>
        <p:spPr>
          <a:xfrm>
            <a:off x="7922452" y="50294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ultiply 124">
            <a:extLst>
              <a:ext uri="{FF2B5EF4-FFF2-40B4-BE49-F238E27FC236}">
                <a16:creationId xmlns:a16="http://schemas.microsoft.com/office/drawing/2014/main" id="{64FB08D0-A16A-2948-99B8-289D32F539E5}"/>
              </a:ext>
            </a:extLst>
          </p:cNvPr>
          <p:cNvSpPr/>
          <p:nvPr/>
        </p:nvSpPr>
        <p:spPr>
          <a:xfrm>
            <a:off x="7322269" y="615885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ultiply 125">
            <a:extLst>
              <a:ext uri="{FF2B5EF4-FFF2-40B4-BE49-F238E27FC236}">
                <a16:creationId xmlns:a16="http://schemas.microsoft.com/office/drawing/2014/main" id="{FA2AB008-C15F-1B46-B155-4DE7B1AEACA4}"/>
              </a:ext>
            </a:extLst>
          </p:cNvPr>
          <p:cNvSpPr/>
          <p:nvPr/>
        </p:nvSpPr>
        <p:spPr>
          <a:xfrm>
            <a:off x="8214478" y="51901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ultiply 126">
            <a:extLst>
              <a:ext uri="{FF2B5EF4-FFF2-40B4-BE49-F238E27FC236}">
                <a16:creationId xmlns:a16="http://schemas.microsoft.com/office/drawing/2014/main" id="{8A985129-474A-E247-80C5-84AC091FAFA6}"/>
              </a:ext>
            </a:extLst>
          </p:cNvPr>
          <p:cNvSpPr/>
          <p:nvPr/>
        </p:nvSpPr>
        <p:spPr>
          <a:xfrm>
            <a:off x="7076582" y="437012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ultiply 127">
            <a:extLst>
              <a:ext uri="{FF2B5EF4-FFF2-40B4-BE49-F238E27FC236}">
                <a16:creationId xmlns:a16="http://schemas.microsoft.com/office/drawing/2014/main" id="{FAA856D3-9DE4-9044-8596-AE3D2CD94309}"/>
              </a:ext>
            </a:extLst>
          </p:cNvPr>
          <p:cNvSpPr/>
          <p:nvPr/>
        </p:nvSpPr>
        <p:spPr>
          <a:xfrm>
            <a:off x="8668320" y="595223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FB3618CA-3269-5B42-A1EA-A46562EC1304}"/>
              </a:ext>
            </a:extLst>
          </p:cNvPr>
          <p:cNvSpPr/>
          <p:nvPr/>
        </p:nvSpPr>
        <p:spPr>
          <a:xfrm>
            <a:off x="8496051" y="44758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ultiply 129">
            <a:extLst>
              <a:ext uri="{FF2B5EF4-FFF2-40B4-BE49-F238E27FC236}">
                <a16:creationId xmlns:a16="http://schemas.microsoft.com/office/drawing/2014/main" id="{9C4F1061-6E4E-004B-BF86-D3D9FA4D9FD5}"/>
              </a:ext>
            </a:extLst>
          </p:cNvPr>
          <p:cNvSpPr/>
          <p:nvPr/>
        </p:nvSpPr>
        <p:spPr>
          <a:xfrm>
            <a:off x="7452888" y="57020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ultiply 130">
            <a:extLst>
              <a:ext uri="{FF2B5EF4-FFF2-40B4-BE49-F238E27FC236}">
                <a16:creationId xmlns:a16="http://schemas.microsoft.com/office/drawing/2014/main" id="{4F2FE498-78EF-AD45-9B79-803BEB0143DC}"/>
              </a:ext>
            </a:extLst>
          </p:cNvPr>
          <p:cNvSpPr/>
          <p:nvPr/>
        </p:nvSpPr>
        <p:spPr>
          <a:xfrm>
            <a:off x="8172363" y="617008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ultiply 131">
            <a:extLst>
              <a:ext uri="{FF2B5EF4-FFF2-40B4-BE49-F238E27FC236}">
                <a16:creationId xmlns:a16="http://schemas.microsoft.com/office/drawing/2014/main" id="{F8D93F1A-AE3A-6E4B-AF4F-2E0EB671353A}"/>
              </a:ext>
            </a:extLst>
          </p:cNvPr>
          <p:cNvSpPr/>
          <p:nvPr/>
        </p:nvSpPr>
        <p:spPr>
          <a:xfrm>
            <a:off x="8781333" y="61100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ultiply 132">
            <a:extLst>
              <a:ext uri="{FF2B5EF4-FFF2-40B4-BE49-F238E27FC236}">
                <a16:creationId xmlns:a16="http://schemas.microsoft.com/office/drawing/2014/main" id="{65CE9E1F-3612-5E42-BD7B-FFF0492026CB}"/>
              </a:ext>
            </a:extLst>
          </p:cNvPr>
          <p:cNvSpPr/>
          <p:nvPr/>
        </p:nvSpPr>
        <p:spPr>
          <a:xfrm>
            <a:off x="7598426" y="52422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A2A82AE-1834-F74C-909C-522DB1A5A8C6}"/>
                  </a:ext>
                </a:extLst>
              </p:cNvPr>
              <p:cNvSpPr txBox="1"/>
              <p:nvPr/>
            </p:nvSpPr>
            <p:spPr>
              <a:xfrm>
                <a:off x="9210633" y="1623067"/>
                <a:ext cx="2933205" cy="53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(°)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A2A82AE-1834-F74C-909C-522DB1A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633" y="1623067"/>
                <a:ext cx="2933205" cy="534057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6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4" y="331259"/>
            <a:ext cx="11429999" cy="1325563"/>
          </a:xfrm>
        </p:spPr>
        <p:txBody>
          <a:bodyPr/>
          <a:lstStyle/>
          <a:p>
            <a:r>
              <a:rPr lang="en-US" dirty="0"/>
              <a:t>Drawing samples from a distribution – some math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D1CBB-60D3-7345-9E13-7B622FBAFEC6}"/>
                  </a:ext>
                </a:extLst>
              </p:cNvPr>
              <p:cNvSpPr txBox="1"/>
              <p:nvPr/>
            </p:nvSpPr>
            <p:spPr>
              <a:xfrm>
                <a:off x="6244182" y="2401133"/>
                <a:ext cx="3790015" cy="53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D1CBB-60D3-7345-9E13-7B622FBAF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82" y="2401133"/>
                <a:ext cx="3790015" cy="534057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7FEA5B1C-0BF6-6F46-96CB-B44C18B8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5" y="1747059"/>
            <a:ext cx="2192660" cy="2112113"/>
          </a:xfrm>
          <a:prstGeom prst="rect">
            <a:avLst/>
          </a:prstGeom>
        </p:spPr>
      </p:pic>
      <p:sp>
        <p:nvSpPr>
          <p:cNvPr id="51" name="Multiply 50">
            <a:extLst>
              <a:ext uri="{FF2B5EF4-FFF2-40B4-BE49-F238E27FC236}">
                <a16:creationId xmlns:a16="http://schemas.microsoft.com/office/drawing/2014/main" id="{F45CBF75-43BA-CC49-897A-83E3EBE66A8A}"/>
              </a:ext>
            </a:extLst>
          </p:cNvPr>
          <p:cNvSpPr/>
          <p:nvPr/>
        </p:nvSpPr>
        <p:spPr>
          <a:xfrm>
            <a:off x="1926637" y="30825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6D015EF9-28B9-7449-B340-D64F45C63741}"/>
              </a:ext>
            </a:extLst>
          </p:cNvPr>
          <p:cNvSpPr/>
          <p:nvPr/>
        </p:nvSpPr>
        <p:spPr>
          <a:xfrm>
            <a:off x="1459722" y="21040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4B2910FE-6F66-6B4D-A0A5-A298DD85B1B7}"/>
              </a:ext>
            </a:extLst>
          </p:cNvPr>
          <p:cNvSpPr/>
          <p:nvPr/>
        </p:nvSpPr>
        <p:spPr>
          <a:xfrm>
            <a:off x="2397856" y="28751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47C28298-00A0-F544-BBE7-5DD87A0DE251}"/>
              </a:ext>
            </a:extLst>
          </p:cNvPr>
          <p:cNvSpPr/>
          <p:nvPr/>
        </p:nvSpPr>
        <p:spPr>
          <a:xfrm>
            <a:off x="2446751" y="21678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3661F0FD-2802-6241-9E6B-C6CF4A04F36C}"/>
              </a:ext>
            </a:extLst>
          </p:cNvPr>
          <p:cNvSpPr/>
          <p:nvPr/>
        </p:nvSpPr>
        <p:spPr>
          <a:xfrm>
            <a:off x="2147708" y="20209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01A829B1-C6EF-714B-8DC3-3285B056A5F5}"/>
              </a:ext>
            </a:extLst>
          </p:cNvPr>
          <p:cNvSpPr/>
          <p:nvPr/>
        </p:nvSpPr>
        <p:spPr>
          <a:xfrm>
            <a:off x="1349502" y="284514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312D3B7C-D9FB-4041-BA44-06854BE3BF1E}"/>
              </a:ext>
            </a:extLst>
          </p:cNvPr>
          <p:cNvSpPr/>
          <p:nvPr/>
        </p:nvSpPr>
        <p:spPr>
          <a:xfrm>
            <a:off x="1072347" y="30059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448642A9-6116-C241-BFCD-ADE3A1C37587}"/>
              </a:ext>
            </a:extLst>
          </p:cNvPr>
          <p:cNvSpPr/>
          <p:nvPr/>
        </p:nvSpPr>
        <p:spPr>
          <a:xfrm>
            <a:off x="950399" y="32154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>
            <a:extLst>
              <a:ext uri="{FF2B5EF4-FFF2-40B4-BE49-F238E27FC236}">
                <a16:creationId xmlns:a16="http://schemas.microsoft.com/office/drawing/2014/main" id="{F6F4CC7D-F8ED-D444-A33D-51657E66DF25}"/>
              </a:ext>
            </a:extLst>
          </p:cNvPr>
          <p:cNvSpPr/>
          <p:nvPr/>
        </p:nvSpPr>
        <p:spPr>
          <a:xfrm>
            <a:off x="1068631" y="25408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>
            <a:extLst>
              <a:ext uri="{FF2B5EF4-FFF2-40B4-BE49-F238E27FC236}">
                <a16:creationId xmlns:a16="http://schemas.microsoft.com/office/drawing/2014/main" id="{80DEE4AB-4F3B-1748-A745-4DFC4A8BF396}"/>
              </a:ext>
            </a:extLst>
          </p:cNvPr>
          <p:cNvSpPr/>
          <p:nvPr/>
        </p:nvSpPr>
        <p:spPr>
          <a:xfrm>
            <a:off x="1417909" y="290517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>
            <a:extLst>
              <a:ext uri="{FF2B5EF4-FFF2-40B4-BE49-F238E27FC236}">
                <a16:creationId xmlns:a16="http://schemas.microsoft.com/office/drawing/2014/main" id="{C85739E4-B1AD-9E4C-B4AB-324632418D33}"/>
              </a:ext>
            </a:extLst>
          </p:cNvPr>
          <p:cNvSpPr/>
          <p:nvPr/>
        </p:nvSpPr>
        <p:spPr>
          <a:xfrm>
            <a:off x="1343959" y="35343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>
            <a:extLst>
              <a:ext uri="{FF2B5EF4-FFF2-40B4-BE49-F238E27FC236}">
                <a16:creationId xmlns:a16="http://schemas.microsoft.com/office/drawing/2014/main" id="{9FAD2293-11CC-2340-89E6-4A6F7A582CE6}"/>
              </a:ext>
            </a:extLst>
          </p:cNvPr>
          <p:cNvSpPr/>
          <p:nvPr/>
        </p:nvSpPr>
        <p:spPr>
          <a:xfrm>
            <a:off x="1102835" y="359944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9CBD7462-5233-0640-BCB7-43EA5C60A7C5}"/>
              </a:ext>
            </a:extLst>
          </p:cNvPr>
          <p:cNvSpPr/>
          <p:nvPr/>
        </p:nvSpPr>
        <p:spPr>
          <a:xfrm>
            <a:off x="1995044" y="26307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>
            <a:extLst>
              <a:ext uri="{FF2B5EF4-FFF2-40B4-BE49-F238E27FC236}">
                <a16:creationId xmlns:a16="http://schemas.microsoft.com/office/drawing/2014/main" id="{5FC11902-A70F-CA46-AE1F-10C9BDD3B5F5}"/>
              </a:ext>
            </a:extLst>
          </p:cNvPr>
          <p:cNvSpPr/>
          <p:nvPr/>
        </p:nvSpPr>
        <p:spPr>
          <a:xfrm>
            <a:off x="861433" y="18209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>
            <a:extLst>
              <a:ext uri="{FF2B5EF4-FFF2-40B4-BE49-F238E27FC236}">
                <a16:creationId xmlns:a16="http://schemas.microsoft.com/office/drawing/2014/main" id="{B2F862A1-703B-3144-A8C6-F0DF3C1D7888}"/>
              </a:ext>
            </a:extLst>
          </p:cNvPr>
          <p:cNvSpPr/>
          <p:nvPr/>
        </p:nvSpPr>
        <p:spPr>
          <a:xfrm>
            <a:off x="2448886" y="339281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>
            <a:extLst>
              <a:ext uri="{FF2B5EF4-FFF2-40B4-BE49-F238E27FC236}">
                <a16:creationId xmlns:a16="http://schemas.microsoft.com/office/drawing/2014/main" id="{9D74A307-E976-D742-A88F-60B9553A37F7}"/>
              </a:ext>
            </a:extLst>
          </p:cNvPr>
          <p:cNvSpPr/>
          <p:nvPr/>
        </p:nvSpPr>
        <p:spPr>
          <a:xfrm>
            <a:off x="2276617" y="19164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>
            <a:extLst>
              <a:ext uri="{FF2B5EF4-FFF2-40B4-BE49-F238E27FC236}">
                <a16:creationId xmlns:a16="http://schemas.microsoft.com/office/drawing/2014/main" id="{793A08EF-47BA-CE4B-97D9-D7E1EB779C0F}"/>
              </a:ext>
            </a:extLst>
          </p:cNvPr>
          <p:cNvSpPr/>
          <p:nvPr/>
        </p:nvSpPr>
        <p:spPr>
          <a:xfrm>
            <a:off x="1979878" y="35343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>
            <a:extLst>
              <a:ext uri="{FF2B5EF4-FFF2-40B4-BE49-F238E27FC236}">
                <a16:creationId xmlns:a16="http://schemas.microsoft.com/office/drawing/2014/main" id="{8C1726C8-446A-8943-94DA-5C83D9334BBE}"/>
              </a:ext>
            </a:extLst>
          </p:cNvPr>
          <p:cNvSpPr/>
          <p:nvPr/>
        </p:nvSpPr>
        <p:spPr>
          <a:xfrm>
            <a:off x="2350492" y="35940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y 68">
            <a:extLst>
              <a:ext uri="{FF2B5EF4-FFF2-40B4-BE49-F238E27FC236}">
                <a16:creationId xmlns:a16="http://schemas.microsoft.com/office/drawing/2014/main" id="{43792404-2E50-EA4C-BFE7-F073F1836BD8}"/>
              </a:ext>
            </a:extLst>
          </p:cNvPr>
          <p:cNvSpPr/>
          <p:nvPr/>
        </p:nvSpPr>
        <p:spPr>
          <a:xfrm>
            <a:off x="2561899" y="355063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>
            <a:extLst>
              <a:ext uri="{FF2B5EF4-FFF2-40B4-BE49-F238E27FC236}">
                <a16:creationId xmlns:a16="http://schemas.microsoft.com/office/drawing/2014/main" id="{D53AEE87-8FAB-1D45-878E-231420C7E7E7}"/>
              </a:ext>
            </a:extLst>
          </p:cNvPr>
          <p:cNvSpPr/>
          <p:nvPr/>
        </p:nvSpPr>
        <p:spPr>
          <a:xfrm>
            <a:off x="1378992" y="26828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D769A46C-4B48-6F43-B9AF-F0A06C9F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7" y="4306474"/>
            <a:ext cx="2192660" cy="2112113"/>
          </a:xfrm>
          <a:prstGeom prst="rect">
            <a:avLst/>
          </a:prstGeom>
        </p:spPr>
      </p:pic>
      <p:sp>
        <p:nvSpPr>
          <p:cNvPr id="72" name="Multiply 71">
            <a:extLst>
              <a:ext uri="{FF2B5EF4-FFF2-40B4-BE49-F238E27FC236}">
                <a16:creationId xmlns:a16="http://schemas.microsoft.com/office/drawing/2014/main" id="{82C1DE3C-6E35-BD43-8FC2-FC3B2270B76A}"/>
              </a:ext>
            </a:extLst>
          </p:cNvPr>
          <p:cNvSpPr/>
          <p:nvPr/>
        </p:nvSpPr>
        <p:spPr>
          <a:xfrm>
            <a:off x="1890779" y="56419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>
            <a:extLst>
              <a:ext uri="{FF2B5EF4-FFF2-40B4-BE49-F238E27FC236}">
                <a16:creationId xmlns:a16="http://schemas.microsoft.com/office/drawing/2014/main" id="{D6553000-B956-FA49-82E9-0034E26282E8}"/>
              </a:ext>
            </a:extLst>
          </p:cNvPr>
          <p:cNvSpPr/>
          <p:nvPr/>
        </p:nvSpPr>
        <p:spPr>
          <a:xfrm>
            <a:off x="1423864" y="46634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y 73">
            <a:extLst>
              <a:ext uri="{FF2B5EF4-FFF2-40B4-BE49-F238E27FC236}">
                <a16:creationId xmlns:a16="http://schemas.microsoft.com/office/drawing/2014/main" id="{81831012-0836-BC4E-964C-36A2C35F9E1A}"/>
              </a:ext>
            </a:extLst>
          </p:cNvPr>
          <p:cNvSpPr/>
          <p:nvPr/>
        </p:nvSpPr>
        <p:spPr>
          <a:xfrm>
            <a:off x="2361998" y="54345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351FDE7B-D8D6-B34E-BF2C-8788294C41F4}"/>
              </a:ext>
            </a:extLst>
          </p:cNvPr>
          <p:cNvSpPr/>
          <p:nvPr/>
        </p:nvSpPr>
        <p:spPr>
          <a:xfrm>
            <a:off x="2410893" y="472722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46B57BF3-5521-984F-85E5-0A3E99241B8D}"/>
              </a:ext>
            </a:extLst>
          </p:cNvPr>
          <p:cNvSpPr/>
          <p:nvPr/>
        </p:nvSpPr>
        <p:spPr>
          <a:xfrm>
            <a:off x="2111850" y="458034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77F77F10-F3E7-6A4B-A6E6-E98E100A4A69}"/>
              </a:ext>
            </a:extLst>
          </p:cNvPr>
          <p:cNvSpPr/>
          <p:nvPr/>
        </p:nvSpPr>
        <p:spPr>
          <a:xfrm>
            <a:off x="2361997" y="508950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CBD7D9DF-A0F1-A143-9B70-18A3B7B4AF74}"/>
              </a:ext>
            </a:extLst>
          </p:cNvPr>
          <p:cNvSpPr/>
          <p:nvPr/>
        </p:nvSpPr>
        <p:spPr>
          <a:xfrm>
            <a:off x="1035194" y="521224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2ABFB3B0-7526-A044-9F0C-876156C8F44D}"/>
              </a:ext>
            </a:extLst>
          </p:cNvPr>
          <p:cNvSpPr/>
          <p:nvPr/>
        </p:nvSpPr>
        <p:spPr>
          <a:xfrm>
            <a:off x="2172352" y="589219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306DE2C3-658F-3E44-9E05-B4FB095CD856}"/>
              </a:ext>
            </a:extLst>
          </p:cNvPr>
          <p:cNvSpPr/>
          <p:nvPr/>
        </p:nvSpPr>
        <p:spPr>
          <a:xfrm>
            <a:off x="1856575" y="452411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AF4D1076-3891-8746-8D1B-A7683860A9CA}"/>
              </a:ext>
            </a:extLst>
          </p:cNvPr>
          <p:cNvSpPr/>
          <p:nvPr/>
        </p:nvSpPr>
        <p:spPr>
          <a:xfrm>
            <a:off x="1382051" y="54645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CC2F9A5C-530A-2940-93E6-28A26D19661B}"/>
              </a:ext>
            </a:extLst>
          </p:cNvPr>
          <p:cNvSpPr/>
          <p:nvPr/>
        </p:nvSpPr>
        <p:spPr>
          <a:xfrm>
            <a:off x="1667160" y="50294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9CF2D01A-FFA0-2745-9D97-1959A31E176B}"/>
              </a:ext>
            </a:extLst>
          </p:cNvPr>
          <p:cNvSpPr/>
          <p:nvPr/>
        </p:nvSpPr>
        <p:spPr>
          <a:xfrm>
            <a:off x="1066977" y="61588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BA4BAA0B-D5D1-5C4B-B430-9E0A996B76F5}"/>
              </a:ext>
            </a:extLst>
          </p:cNvPr>
          <p:cNvSpPr/>
          <p:nvPr/>
        </p:nvSpPr>
        <p:spPr>
          <a:xfrm>
            <a:off x="1959186" y="51901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22203C60-A29E-B54A-A435-0B5F294015AB}"/>
              </a:ext>
            </a:extLst>
          </p:cNvPr>
          <p:cNvSpPr/>
          <p:nvPr/>
        </p:nvSpPr>
        <p:spPr>
          <a:xfrm>
            <a:off x="827640" y="491694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7D77CAC5-DCB4-0D4B-B1E2-E38753D1920C}"/>
              </a:ext>
            </a:extLst>
          </p:cNvPr>
          <p:cNvSpPr/>
          <p:nvPr/>
        </p:nvSpPr>
        <p:spPr>
          <a:xfrm>
            <a:off x="2413028" y="59522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F1912489-0564-654E-957E-C7D43E632158}"/>
              </a:ext>
            </a:extLst>
          </p:cNvPr>
          <p:cNvSpPr/>
          <p:nvPr/>
        </p:nvSpPr>
        <p:spPr>
          <a:xfrm>
            <a:off x="2240759" y="44758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>
            <a:extLst>
              <a:ext uri="{FF2B5EF4-FFF2-40B4-BE49-F238E27FC236}">
                <a16:creationId xmlns:a16="http://schemas.microsoft.com/office/drawing/2014/main" id="{38218EAD-23F6-9647-8C48-528587D525DF}"/>
              </a:ext>
            </a:extLst>
          </p:cNvPr>
          <p:cNvSpPr/>
          <p:nvPr/>
        </p:nvSpPr>
        <p:spPr>
          <a:xfrm>
            <a:off x="1197596" y="57020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>
            <a:extLst>
              <a:ext uri="{FF2B5EF4-FFF2-40B4-BE49-F238E27FC236}">
                <a16:creationId xmlns:a16="http://schemas.microsoft.com/office/drawing/2014/main" id="{8F7A4565-F2E7-1643-803A-2A8EED13C09C}"/>
              </a:ext>
            </a:extLst>
          </p:cNvPr>
          <p:cNvSpPr/>
          <p:nvPr/>
        </p:nvSpPr>
        <p:spPr>
          <a:xfrm>
            <a:off x="1917071" y="617008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A5E04B8C-7B1F-EB4F-ADCE-950EA13681BB}"/>
              </a:ext>
            </a:extLst>
          </p:cNvPr>
          <p:cNvSpPr/>
          <p:nvPr/>
        </p:nvSpPr>
        <p:spPr>
          <a:xfrm>
            <a:off x="2526041" y="61100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>
            <a:extLst>
              <a:ext uri="{FF2B5EF4-FFF2-40B4-BE49-F238E27FC236}">
                <a16:creationId xmlns:a16="http://schemas.microsoft.com/office/drawing/2014/main" id="{82DC1E52-AE79-D34F-9DC3-9D9CA61A1BDD}"/>
              </a:ext>
            </a:extLst>
          </p:cNvPr>
          <p:cNvSpPr/>
          <p:nvPr/>
        </p:nvSpPr>
        <p:spPr>
          <a:xfrm>
            <a:off x="1343134" y="52422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5AF59725-7905-FF47-ABF1-940AF27B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575" y="1747063"/>
            <a:ext cx="2192660" cy="2112113"/>
          </a:xfrm>
          <a:prstGeom prst="rect">
            <a:avLst/>
          </a:prstGeom>
        </p:spPr>
      </p:pic>
      <p:sp>
        <p:nvSpPr>
          <p:cNvPr id="93" name="Multiply 92">
            <a:extLst>
              <a:ext uri="{FF2B5EF4-FFF2-40B4-BE49-F238E27FC236}">
                <a16:creationId xmlns:a16="http://schemas.microsoft.com/office/drawing/2014/main" id="{006148E2-DF0B-B149-82C0-18B40D414D16}"/>
              </a:ext>
            </a:extLst>
          </p:cNvPr>
          <p:cNvSpPr/>
          <p:nvPr/>
        </p:nvSpPr>
        <p:spPr>
          <a:xfrm>
            <a:off x="4321127" y="308257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>
            <a:extLst>
              <a:ext uri="{FF2B5EF4-FFF2-40B4-BE49-F238E27FC236}">
                <a16:creationId xmlns:a16="http://schemas.microsoft.com/office/drawing/2014/main" id="{C17A71D3-F4CB-4943-8CAF-D9263417B0EF}"/>
              </a:ext>
            </a:extLst>
          </p:cNvPr>
          <p:cNvSpPr/>
          <p:nvPr/>
        </p:nvSpPr>
        <p:spPr>
          <a:xfrm>
            <a:off x="3854212" y="21040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>
            <a:extLst>
              <a:ext uri="{FF2B5EF4-FFF2-40B4-BE49-F238E27FC236}">
                <a16:creationId xmlns:a16="http://schemas.microsoft.com/office/drawing/2014/main" id="{00486E43-D1C7-0649-88DD-E1C93E924E4E}"/>
              </a:ext>
            </a:extLst>
          </p:cNvPr>
          <p:cNvSpPr/>
          <p:nvPr/>
        </p:nvSpPr>
        <p:spPr>
          <a:xfrm>
            <a:off x="4792346" y="28751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>
            <a:extLst>
              <a:ext uri="{FF2B5EF4-FFF2-40B4-BE49-F238E27FC236}">
                <a16:creationId xmlns:a16="http://schemas.microsoft.com/office/drawing/2014/main" id="{0CCCF12A-647A-2C48-8BAF-B97034DD4D7D}"/>
              </a:ext>
            </a:extLst>
          </p:cNvPr>
          <p:cNvSpPr/>
          <p:nvPr/>
        </p:nvSpPr>
        <p:spPr>
          <a:xfrm>
            <a:off x="4841241" y="21678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>
            <a:extLst>
              <a:ext uri="{FF2B5EF4-FFF2-40B4-BE49-F238E27FC236}">
                <a16:creationId xmlns:a16="http://schemas.microsoft.com/office/drawing/2014/main" id="{4E640A38-81FD-AA4D-B941-0CDEA801C4BA}"/>
              </a:ext>
            </a:extLst>
          </p:cNvPr>
          <p:cNvSpPr/>
          <p:nvPr/>
        </p:nvSpPr>
        <p:spPr>
          <a:xfrm>
            <a:off x="4542198" y="202092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>
            <a:extLst>
              <a:ext uri="{FF2B5EF4-FFF2-40B4-BE49-F238E27FC236}">
                <a16:creationId xmlns:a16="http://schemas.microsoft.com/office/drawing/2014/main" id="{5CBC945F-A110-3940-9D08-182C6E9A32F0}"/>
              </a:ext>
            </a:extLst>
          </p:cNvPr>
          <p:cNvSpPr/>
          <p:nvPr/>
        </p:nvSpPr>
        <p:spPr>
          <a:xfrm>
            <a:off x="3743992" y="284514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>
            <a:extLst>
              <a:ext uri="{FF2B5EF4-FFF2-40B4-BE49-F238E27FC236}">
                <a16:creationId xmlns:a16="http://schemas.microsoft.com/office/drawing/2014/main" id="{B2E4DA27-1DD2-A640-B08E-E59E6B5BDA25}"/>
              </a:ext>
            </a:extLst>
          </p:cNvPr>
          <p:cNvSpPr/>
          <p:nvPr/>
        </p:nvSpPr>
        <p:spPr>
          <a:xfrm>
            <a:off x="3466837" y="300599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y 99">
            <a:extLst>
              <a:ext uri="{FF2B5EF4-FFF2-40B4-BE49-F238E27FC236}">
                <a16:creationId xmlns:a16="http://schemas.microsoft.com/office/drawing/2014/main" id="{0BD52858-3E26-A94A-9098-6C48185EF955}"/>
              </a:ext>
            </a:extLst>
          </p:cNvPr>
          <p:cNvSpPr/>
          <p:nvPr/>
        </p:nvSpPr>
        <p:spPr>
          <a:xfrm>
            <a:off x="3344889" y="32154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y 100">
            <a:extLst>
              <a:ext uri="{FF2B5EF4-FFF2-40B4-BE49-F238E27FC236}">
                <a16:creationId xmlns:a16="http://schemas.microsoft.com/office/drawing/2014/main" id="{1B041036-B52C-F646-B534-C717CF51BA4F}"/>
              </a:ext>
            </a:extLst>
          </p:cNvPr>
          <p:cNvSpPr/>
          <p:nvPr/>
        </p:nvSpPr>
        <p:spPr>
          <a:xfrm>
            <a:off x="3463121" y="25408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801B4F92-6565-8249-899F-BF9E256DAE5D}"/>
              </a:ext>
            </a:extLst>
          </p:cNvPr>
          <p:cNvSpPr/>
          <p:nvPr/>
        </p:nvSpPr>
        <p:spPr>
          <a:xfrm>
            <a:off x="3812399" y="290517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7C9B2BBF-F2ED-CC43-B7FE-CA0921477D30}"/>
              </a:ext>
            </a:extLst>
          </p:cNvPr>
          <p:cNvSpPr/>
          <p:nvPr/>
        </p:nvSpPr>
        <p:spPr>
          <a:xfrm>
            <a:off x="5012043" y="18959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>
            <a:extLst>
              <a:ext uri="{FF2B5EF4-FFF2-40B4-BE49-F238E27FC236}">
                <a16:creationId xmlns:a16="http://schemas.microsoft.com/office/drawing/2014/main" id="{BA1D3335-4842-C248-81F8-CB49093AA2F3}"/>
              </a:ext>
            </a:extLst>
          </p:cNvPr>
          <p:cNvSpPr/>
          <p:nvPr/>
        </p:nvSpPr>
        <p:spPr>
          <a:xfrm>
            <a:off x="3497325" y="35994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>
            <a:extLst>
              <a:ext uri="{FF2B5EF4-FFF2-40B4-BE49-F238E27FC236}">
                <a16:creationId xmlns:a16="http://schemas.microsoft.com/office/drawing/2014/main" id="{A6C6B6B6-72CD-984E-8B75-A5AB850DD00E}"/>
              </a:ext>
            </a:extLst>
          </p:cNvPr>
          <p:cNvSpPr/>
          <p:nvPr/>
        </p:nvSpPr>
        <p:spPr>
          <a:xfrm>
            <a:off x="4389534" y="26307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>
            <a:extLst>
              <a:ext uri="{FF2B5EF4-FFF2-40B4-BE49-F238E27FC236}">
                <a16:creationId xmlns:a16="http://schemas.microsoft.com/office/drawing/2014/main" id="{8BA4FA69-D2D6-8C4B-BAA9-53AE9DE6629D}"/>
              </a:ext>
            </a:extLst>
          </p:cNvPr>
          <p:cNvSpPr/>
          <p:nvPr/>
        </p:nvSpPr>
        <p:spPr>
          <a:xfrm>
            <a:off x="4669452" y="236293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779B5FC4-C2B7-0646-BB0C-A089C6166623}"/>
              </a:ext>
            </a:extLst>
          </p:cNvPr>
          <p:cNvSpPr/>
          <p:nvPr/>
        </p:nvSpPr>
        <p:spPr>
          <a:xfrm>
            <a:off x="5080450" y="25832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>
            <a:extLst>
              <a:ext uri="{FF2B5EF4-FFF2-40B4-BE49-F238E27FC236}">
                <a16:creationId xmlns:a16="http://schemas.microsoft.com/office/drawing/2014/main" id="{42959482-1AAA-2941-A580-B4D1B94BF4A3}"/>
              </a:ext>
            </a:extLst>
          </p:cNvPr>
          <p:cNvSpPr/>
          <p:nvPr/>
        </p:nvSpPr>
        <p:spPr>
          <a:xfrm>
            <a:off x="4671107" y="19164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ultiply 108">
            <a:extLst>
              <a:ext uri="{FF2B5EF4-FFF2-40B4-BE49-F238E27FC236}">
                <a16:creationId xmlns:a16="http://schemas.microsoft.com/office/drawing/2014/main" id="{EC5B9783-6E28-494F-91D1-5D097A1FCA37}"/>
              </a:ext>
            </a:extLst>
          </p:cNvPr>
          <p:cNvSpPr/>
          <p:nvPr/>
        </p:nvSpPr>
        <p:spPr>
          <a:xfrm>
            <a:off x="5017703" y="34564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37FC0F42-CBF8-C845-88F7-235E418FA44C}"/>
              </a:ext>
            </a:extLst>
          </p:cNvPr>
          <p:cNvSpPr/>
          <p:nvPr/>
        </p:nvSpPr>
        <p:spPr>
          <a:xfrm>
            <a:off x="4744982" y="35940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7C6EA4CB-2791-D84B-A3AE-C42C518FA141}"/>
              </a:ext>
            </a:extLst>
          </p:cNvPr>
          <p:cNvSpPr/>
          <p:nvPr/>
        </p:nvSpPr>
        <p:spPr>
          <a:xfrm>
            <a:off x="4182658" y="234060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y 111">
            <a:extLst>
              <a:ext uri="{FF2B5EF4-FFF2-40B4-BE49-F238E27FC236}">
                <a16:creationId xmlns:a16="http://schemas.microsoft.com/office/drawing/2014/main" id="{AC9D1449-2AE2-7F45-BA5A-6ED29C7708B2}"/>
              </a:ext>
            </a:extLst>
          </p:cNvPr>
          <p:cNvSpPr/>
          <p:nvPr/>
        </p:nvSpPr>
        <p:spPr>
          <a:xfrm>
            <a:off x="3773482" y="268285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332F0CE8-8673-D146-AD0C-D28E5107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17" y="4306478"/>
            <a:ext cx="2192660" cy="2112113"/>
          </a:xfrm>
          <a:prstGeom prst="rect">
            <a:avLst/>
          </a:prstGeom>
        </p:spPr>
      </p:pic>
      <p:sp>
        <p:nvSpPr>
          <p:cNvPr id="114" name="Multiply 113">
            <a:extLst>
              <a:ext uri="{FF2B5EF4-FFF2-40B4-BE49-F238E27FC236}">
                <a16:creationId xmlns:a16="http://schemas.microsoft.com/office/drawing/2014/main" id="{E44C6E80-A1A7-BC47-9C38-99350528FDF5}"/>
              </a:ext>
            </a:extLst>
          </p:cNvPr>
          <p:cNvSpPr/>
          <p:nvPr/>
        </p:nvSpPr>
        <p:spPr>
          <a:xfrm>
            <a:off x="4285269" y="564198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y 114">
            <a:extLst>
              <a:ext uri="{FF2B5EF4-FFF2-40B4-BE49-F238E27FC236}">
                <a16:creationId xmlns:a16="http://schemas.microsoft.com/office/drawing/2014/main" id="{EBAB8B01-EF70-C845-98B0-7D978209178D}"/>
              </a:ext>
            </a:extLst>
          </p:cNvPr>
          <p:cNvSpPr/>
          <p:nvPr/>
        </p:nvSpPr>
        <p:spPr>
          <a:xfrm>
            <a:off x="3427263" y="45541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y 115">
            <a:extLst>
              <a:ext uri="{FF2B5EF4-FFF2-40B4-BE49-F238E27FC236}">
                <a16:creationId xmlns:a16="http://schemas.microsoft.com/office/drawing/2014/main" id="{A6771CA9-6B2F-F643-A1A1-F385E5D83FD5}"/>
              </a:ext>
            </a:extLst>
          </p:cNvPr>
          <p:cNvSpPr/>
          <p:nvPr/>
        </p:nvSpPr>
        <p:spPr>
          <a:xfrm>
            <a:off x="4756488" y="54345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y 116">
            <a:extLst>
              <a:ext uri="{FF2B5EF4-FFF2-40B4-BE49-F238E27FC236}">
                <a16:creationId xmlns:a16="http://schemas.microsoft.com/office/drawing/2014/main" id="{A7F33728-CE96-6F48-BC13-ADE8DE6C71CE}"/>
              </a:ext>
            </a:extLst>
          </p:cNvPr>
          <p:cNvSpPr/>
          <p:nvPr/>
        </p:nvSpPr>
        <p:spPr>
          <a:xfrm>
            <a:off x="4805383" y="472723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>
            <a:extLst>
              <a:ext uri="{FF2B5EF4-FFF2-40B4-BE49-F238E27FC236}">
                <a16:creationId xmlns:a16="http://schemas.microsoft.com/office/drawing/2014/main" id="{564C7E92-0B29-E742-AFCA-7380F349D058}"/>
              </a:ext>
            </a:extLst>
          </p:cNvPr>
          <p:cNvSpPr/>
          <p:nvPr/>
        </p:nvSpPr>
        <p:spPr>
          <a:xfrm>
            <a:off x="4173428" y="46974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ultiply 118">
            <a:extLst>
              <a:ext uri="{FF2B5EF4-FFF2-40B4-BE49-F238E27FC236}">
                <a16:creationId xmlns:a16="http://schemas.microsoft.com/office/drawing/2014/main" id="{19CDC04A-6DCC-BB47-A90E-B98F1DD24CDC}"/>
              </a:ext>
            </a:extLst>
          </p:cNvPr>
          <p:cNvSpPr/>
          <p:nvPr/>
        </p:nvSpPr>
        <p:spPr>
          <a:xfrm>
            <a:off x="4756487" y="508951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ultiply 119">
            <a:extLst>
              <a:ext uri="{FF2B5EF4-FFF2-40B4-BE49-F238E27FC236}">
                <a16:creationId xmlns:a16="http://schemas.microsoft.com/office/drawing/2014/main" id="{2C5C6186-242B-7846-8EEE-B626D7EFCFAC}"/>
              </a:ext>
            </a:extLst>
          </p:cNvPr>
          <p:cNvSpPr/>
          <p:nvPr/>
        </p:nvSpPr>
        <p:spPr>
          <a:xfrm>
            <a:off x="3737574" y="438730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ultiply 120">
            <a:extLst>
              <a:ext uri="{FF2B5EF4-FFF2-40B4-BE49-F238E27FC236}">
                <a16:creationId xmlns:a16="http://schemas.microsoft.com/office/drawing/2014/main" id="{BC11F602-5CC4-124C-A33C-F169FF5E7C66}"/>
              </a:ext>
            </a:extLst>
          </p:cNvPr>
          <p:cNvSpPr/>
          <p:nvPr/>
        </p:nvSpPr>
        <p:spPr>
          <a:xfrm>
            <a:off x="4566842" y="589219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ultiply 121">
            <a:extLst>
              <a:ext uri="{FF2B5EF4-FFF2-40B4-BE49-F238E27FC236}">
                <a16:creationId xmlns:a16="http://schemas.microsoft.com/office/drawing/2014/main" id="{70F92769-33F2-CE41-B70B-1DDF483C4AB0}"/>
              </a:ext>
            </a:extLst>
          </p:cNvPr>
          <p:cNvSpPr/>
          <p:nvPr/>
        </p:nvSpPr>
        <p:spPr>
          <a:xfrm>
            <a:off x="3217975" y="516196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ultiply 122">
            <a:extLst>
              <a:ext uri="{FF2B5EF4-FFF2-40B4-BE49-F238E27FC236}">
                <a16:creationId xmlns:a16="http://schemas.microsoft.com/office/drawing/2014/main" id="{90E54A74-4B05-F345-BBDC-EFB002C779AE}"/>
              </a:ext>
            </a:extLst>
          </p:cNvPr>
          <p:cNvSpPr/>
          <p:nvPr/>
        </p:nvSpPr>
        <p:spPr>
          <a:xfrm>
            <a:off x="4437159" y="55246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ultiply 123">
            <a:extLst>
              <a:ext uri="{FF2B5EF4-FFF2-40B4-BE49-F238E27FC236}">
                <a16:creationId xmlns:a16="http://schemas.microsoft.com/office/drawing/2014/main" id="{6098DAE9-27B1-E74A-9340-CDF523561249}"/>
              </a:ext>
            </a:extLst>
          </p:cNvPr>
          <p:cNvSpPr/>
          <p:nvPr/>
        </p:nvSpPr>
        <p:spPr>
          <a:xfrm>
            <a:off x="4061650" y="50294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ultiply 124">
            <a:extLst>
              <a:ext uri="{FF2B5EF4-FFF2-40B4-BE49-F238E27FC236}">
                <a16:creationId xmlns:a16="http://schemas.microsoft.com/office/drawing/2014/main" id="{64FB08D0-A16A-2948-99B8-289D32F539E5}"/>
              </a:ext>
            </a:extLst>
          </p:cNvPr>
          <p:cNvSpPr/>
          <p:nvPr/>
        </p:nvSpPr>
        <p:spPr>
          <a:xfrm>
            <a:off x="3461467" y="615885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ultiply 125">
            <a:extLst>
              <a:ext uri="{FF2B5EF4-FFF2-40B4-BE49-F238E27FC236}">
                <a16:creationId xmlns:a16="http://schemas.microsoft.com/office/drawing/2014/main" id="{FA2AB008-C15F-1B46-B155-4DE7B1AEACA4}"/>
              </a:ext>
            </a:extLst>
          </p:cNvPr>
          <p:cNvSpPr/>
          <p:nvPr/>
        </p:nvSpPr>
        <p:spPr>
          <a:xfrm>
            <a:off x="4353676" y="519018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ultiply 126">
            <a:extLst>
              <a:ext uri="{FF2B5EF4-FFF2-40B4-BE49-F238E27FC236}">
                <a16:creationId xmlns:a16="http://schemas.microsoft.com/office/drawing/2014/main" id="{8A985129-474A-E247-80C5-84AC091FAFA6}"/>
              </a:ext>
            </a:extLst>
          </p:cNvPr>
          <p:cNvSpPr/>
          <p:nvPr/>
        </p:nvSpPr>
        <p:spPr>
          <a:xfrm>
            <a:off x="3215780" y="437012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ultiply 127">
            <a:extLst>
              <a:ext uri="{FF2B5EF4-FFF2-40B4-BE49-F238E27FC236}">
                <a16:creationId xmlns:a16="http://schemas.microsoft.com/office/drawing/2014/main" id="{FAA856D3-9DE4-9044-8596-AE3D2CD94309}"/>
              </a:ext>
            </a:extLst>
          </p:cNvPr>
          <p:cNvSpPr/>
          <p:nvPr/>
        </p:nvSpPr>
        <p:spPr>
          <a:xfrm>
            <a:off x="4807518" y="595223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FB3618CA-3269-5B42-A1EA-A46562EC1304}"/>
              </a:ext>
            </a:extLst>
          </p:cNvPr>
          <p:cNvSpPr/>
          <p:nvPr/>
        </p:nvSpPr>
        <p:spPr>
          <a:xfrm>
            <a:off x="4635249" y="44758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ultiply 129">
            <a:extLst>
              <a:ext uri="{FF2B5EF4-FFF2-40B4-BE49-F238E27FC236}">
                <a16:creationId xmlns:a16="http://schemas.microsoft.com/office/drawing/2014/main" id="{9C4F1061-6E4E-004B-BF86-D3D9FA4D9FD5}"/>
              </a:ext>
            </a:extLst>
          </p:cNvPr>
          <p:cNvSpPr/>
          <p:nvPr/>
        </p:nvSpPr>
        <p:spPr>
          <a:xfrm>
            <a:off x="3592086" y="570201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ultiply 130">
            <a:extLst>
              <a:ext uri="{FF2B5EF4-FFF2-40B4-BE49-F238E27FC236}">
                <a16:creationId xmlns:a16="http://schemas.microsoft.com/office/drawing/2014/main" id="{4F2FE498-78EF-AD45-9B79-803BEB0143DC}"/>
              </a:ext>
            </a:extLst>
          </p:cNvPr>
          <p:cNvSpPr/>
          <p:nvPr/>
        </p:nvSpPr>
        <p:spPr>
          <a:xfrm>
            <a:off x="4311561" y="617008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ultiply 131">
            <a:extLst>
              <a:ext uri="{FF2B5EF4-FFF2-40B4-BE49-F238E27FC236}">
                <a16:creationId xmlns:a16="http://schemas.microsoft.com/office/drawing/2014/main" id="{F8D93F1A-AE3A-6E4B-AF4F-2E0EB671353A}"/>
              </a:ext>
            </a:extLst>
          </p:cNvPr>
          <p:cNvSpPr/>
          <p:nvPr/>
        </p:nvSpPr>
        <p:spPr>
          <a:xfrm>
            <a:off x="4920531" y="61100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ultiply 132">
            <a:extLst>
              <a:ext uri="{FF2B5EF4-FFF2-40B4-BE49-F238E27FC236}">
                <a16:creationId xmlns:a16="http://schemas.microsoft.com/office/drawing/2014/main" id="{65CE9E1F-3612-5E42-BD7B-FFF0492026CB}"/>
              </a:ext>
            </a:extLst>
          </p:cNvPr>
          <p:cNvSpPr/>
          <p:nvPr/>
        </p:nvSpPr>
        <p:spPr>
          <a:xfrm>
            <a:off x="3737624" y="524226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A2A82AE-1834-F74C-909C-522DB1A5A8C6}"/>
                  </a:ext>
                </a:extLst>
              </p:cNvPr>
              <p:cNvSpPr txBox="1"/>
              <p:nvPr/>
            </p:nvSpPr>
            <p:spPr>
              <a:xfrm>
                <a:off x="6279156" y="1753896"/>
                <a:ext cx="3790015" cy="53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(°)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A2A82AE-1834-F74C-909C-522DB1A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6" y="1753896"/>
                <a:ext cx="3790015" cy="533544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AD3F16F-05E4-5344-A531-7CF171D1A59D}"/>
                  </a:ext>
                </a:extLst>
              </p:cNvPr>
              <p:cNvSpPr txBox="1"/>
              <p:nvPr/>
            </p:nvSpPr>
            <p:spPr>
              <a:xfrm>
                <a:off x="5529683" y="3491675"/>
                <a:ext cx="43775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AD3F16F-05E4-5344-A531-7CF171D1A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683" y="3491675"/>
                <a:ext cx="4377526" cy="871264"/>
              </a:xfrm>
              <a:prstGeom prst="rect">
                <a:avLst/>
              </a:prstGeom>
              <a:blipFill>
                <a:blip r:embed="rId5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CA6AAC8-D3B1-754B-A3C0-572CB26B3CB3}"/>
                  </a:ext>
                </a:extLst>
              </p:cNvPr>
              <p:cNvSpPr txBox="1"/>
              <p:nvPr/>
            </p:nvSpPr>
            <p:spPr>
              <a:xfrm>
                <a:off x="5356527" y="4344760"/>
                <a:ext cx="43775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CA6AAC8-D3B1-754B-A3C0-572CB26B3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527" y="4344760"/>
                <a:ext cx="4377526" cy="871264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E1B4EE-35D6-A642-AFFC-E7BA48706664}"/>
                  </a:ext>
                </a:extLst>
              </p:cNvPr>
              <p:cNvSpPr/>
              <p:nvPr/>
            </p:nvSpPr>
            <p:spPr>
              <a:xfrm>
                <a:off x="8974481" y="4447762"/>
                <a:ext cx="104201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E1B4EE-35D6-A642-AFFC-E7BA48706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481" y="4447762"/>
                <a:ext cx="1042017" cy="618631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6F2B01-C847-DC49-A404-8175590D2553}"/>
                  </a:ext>
                </a:extLst>
              </p:cNvPr>
              <p:cNvSpPr/>
              <p:nvPr/>
            </p:nvSpPr>
            <p:spPr>
              <a:xfrm>
                <a:off x="6927767" y="3089423"/>
                <a:ext cx="110915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6F2B01-C847-DC49-A404-8175590D2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767" y="3089423"/>
                <a:ext cx="1109150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4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Sampling in the real world: </a:t>
            </a:r>
            <a:r>
              <a:rPr lang="en-US" i="1" dirty="0"/>
              <a:t>Not so fast…</a:t>
            </a:r>
            <a:endParaRPr lang="en-US" dirty="0"/>
          </a:p>
        </p:txBody>
      </p:sp>
      <p:pic>
        <p:nvPicPr>
          <p:cNvPr id="8" name="Picture 7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4F0B0D20-0F2D-2645-8B80-0AB17F6D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" y="1522338"/>
            <a:ext cx="2192660" cy="211211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2CC0E322-E41D-1046-A7E6-62B1A5DF164F}"/>
              </a:ext>
            </a:extLst>
          </p:cNvPr>
          <p:cNvSpPr/>
          <p:nvPr/>
        </p:nvSpPr>
        <p:spPr>
          <a:xfrm>
            <a:off x="1695920" y="285784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8E8E9F03-9770-DB40-8BA1-92C3CBC40F47}"/>
              </a:ext>
            </a:extLst>
          </p:cNvPr>
          <p:cNvSpPr/>
          <p:nvPr/>
        </p:nvSpPr>
        <p:spPr>
          <a:xfrm>
            <a:off x="1229005" y="18793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66017039-6314-AB40-B986-96E465567931}"/>
              </a:ext>
            </a:extLst>
          </p:cNvPr>
          <p:cNvSpPr/>
          <p:nvPr/>
        </p:nvSpPr>
        <p:spPr>
          <a:xfrm>
            <a:off x="2167139" y="26504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A0244822-4D80-6245-834F-B128FEC53BC5}"/>
              </a:ext>
            </a:extLst>
          </p:cNvPr>
          <p:cNvSpPr/>
          <p:nvPr/>
        </p:nvSpPr>
        <p:spPr>
          <a:xfrm>
            <a:off x="2216034" y="19430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5D524DC6-7BDB-8C44-8927-36062AAC6DE8}"/>
              </a:ext>
            </a:extLst>
          </p:cNvPr>
          <p:cNvSpPr/>
          <p:nvPr/>
        </p:nvSpPr>
        <p:spPr>
          <a:xfrm>
            <a:off x="1916991" y="179620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286F383-CC49-3A42-9CCB-9FEE2C843B2D}"/>
              </a:ext>
            </a:extLst>
          </p:cNvPr>
          <p:cNvSpPr/>
          <p:nvPr/>
        </p:nvSpPr>
        <p:spPr>
          <a:xfrm>
            <a:off x="1118785" y="26204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56022B7D-2AB8-B946-B6C6-BFF30378CB80}"/>
              </a:ext>
            </a:extLst>
          </p:cNvPr>
          <p:cNvSpPr/>
          <p:nvPr/>
        </p:nvSpPr>
        <p:spPr>
          <a:xfrm>
            <a:off x="841630" y="27812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F06794B4-F1C1-194D-85E0-4B6CC5910DCC}"/>
              </a:ext>
            </a:extLst>
          </p:cNvPr>
          <p:cNvSpPr/>
          <p:nvPr/>
        </p:nvSpPr>
        <p:spPr>
          <a:xfrm>
            <a:off x="719682" y="29906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A03AAECD-5999-6D49-BB76-74507B4B7DC8}"/>
              </a:ext>
            </a:extLst>
          </p:cNvPr>
          <p:cNvSpPr/>
          <p:nvPr/>
        </p:nvSpPr>
        <p:spPr>
          <a:xfrm>
            <a:off x="837914" y="23161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889BC572-481E-724E-A8DB-AD75A1F2C21A}"/>
              </a:ext>
            </a:extLst>
          </p:cNvPr>
          <p:cNvSpPr/>
          <p:nvPr/>
        </p:nvSpPr>
        <p:spPr>
          <a:xfrm>
            <a:off x="1187192" y="268045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D471777-B76C-D941-A952-0460DC0C2EAD}"/>
              </a:ext>
            </a:extLst>
          </p:cNvPr>
          <p:cNvSpPr/>
          <p:nvPr/>
        </p:nvSpPr>
        <p:spPr>
          <a:xfrm>
            <a:off x="1113242" y="330964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457A375A-FF88-EC4F-940D-3952BC487603}"/>
              </a:ext>
            </a:extLst>
          </p:cNvPr>
          <p:cNvSpPr/>
          <p:nvPr/>
        </p:nvSpPr>
        <p:spPr>
          <a:xfrm>
            <a:off x="872118" y="33747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594E210-88EF-844D-8894-170691C0405B}"/>
              </a:ext>
            </a:extLst>
          </p:cNvPr>
          <p:cNvSpPr/>
          <p:nvPr/>
        </p:nvSpPr>
        <p:spPr>
          <a:xfrm>
            <a:off x="1764327" y="24060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2512CE0-0F22-8F4B-A376-BF4A0AACE664}"/>
              </a:ext>
            </a:extLst>
          </p:cNvPr>
          <p:cNvSpPr/>
          <p:nvPr/>
        </p:nvSpPr>
        <p:spPr>
          <a:xfrm>
            <a:off x="630716" y="15962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28830B13-0A26-EE42-9735-367485E8E79B}"/>
              </a:ext>
            </a:extLst>
          </p:cNvPr>
          <p:cNvSpPr/>
          <p:nvPr/>
        </p:nvSpPr>
        <p:spPr>
          <a:xfrm>
            <a:off x="2218169" y="316809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30C7CBF9-A79A-A846-A295-08CB0A7BADB4}"/>
              </a:ext>
            </a:extLst>
          </p:cNvPr>
          <p:cNvSpPr/>
          <p:nvPr/>
        </p:nvSpPr>
        <p:spPr>
          <a:xfrm>
            <a:off x="2045900" y="16917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4D14A2CF-C0DA-604D-8C32-66E6FCD12838}"/>
              </a:ext>
            </a:extLst>
          </p:cNvPr>
          <p:cNvSpPr/>
          <p:nvPr/>
        </p:nvSpPr>
        <p:spPr>
          <a:xfrm>
            <a:off x="1749161" y="330964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7A7469B7-2FBF-3940-B408-8D4D473BF214}"/>
              </a:ext>
            </a:extLst>
          </p:cNvPr>
          <p:cNvSpPr/>
          <p:nvPr/>
        </p:nvSpPr>
        <p:spPr>
          <a:xfrm>
            <a:off x="2119775" y="336929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AF7FCF92-B740-0A43-93C8-B84C56B42EC7}"/>
              </a:ext>
            </a:extLst>
          </p:cNvPr>
          <p:cNvSpPr/>
          <p:nvPr/>
        </p:nvSpPr>
        <p:spPr>
          <a:xfrm>
            <a:off x="2331182" y="332591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C91CC784-D1A2-A842-A69F-C4CE3E28487C}"/>
              </a:ext>
            </a:extLst>
          </p:cNvPr>
          <p:cNvSpPr/>
          <p:nvPr/>
        </p:nvSpPr>
        <p:spPr>
          <a:xfrm>
            <a:off x="1148275" y="24581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55AF8D8B-0EA4-1242-B81A-629BD452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0" y="4081753"/>
            <a:ext cx="2192660" cy="2112113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CDF928B9-D7A9-5D44-A91B-D2ABFFE00DFB}"/>
              </a:ext>
            </a:extLst>
          </p:cNvPr>
          <p:cNvSpPr/>
          <p:nvPr/>
        </p:nvSpPr>
        <p:spPr>
          <a:xfrm>
            <a:off x="1660062" y="541726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>
            <a:extLst>
              <a:ext uri="{FF2B5EF4-FFF2-40B4-BE49-F238E27FC236}">
                <a16:creationId xmlns:a16="http://schemas.microsoft.com/office/drawing/2014/main" id="{55B12C2D-5E67-2342-AFA4-79250F13D559}"/>
              </a:ext>
            </a:extLst>
          </p:cNvPr>
          <p:cNvSpPr/>
          <p:nvPr/>
        </p:nvSpPr>
        <p:spPr>
          <a:xfrm>
            <a:off x="1193147" y="44387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D967933A-32C3-3A43-9806-A22805800ACA}"/>
              </a:ext>
            </a:extLst>
          </p:cNvPr>
          <p:cNvSpPr/>
          <p:nvPr/>
        </p:nvSpPr>
        <p:spPr>
          <a:xfrm>
            <a:off x="2131281" y="52098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EF698947-B83F-3A48-ABB0-6DB9CC644935}"/>
              </a:ext>
            </a:extLst>
          </p:cNvPr>
          <p:cNvSpPr/>
          <p:nvPr/>
        </p:nvSpPr>
        <p:spPr>
          <a:xfrm>
            <a:off x="2180176" y="450250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14C40771-185F-BF44-AF2E-411E39E04B6F}"/>
              </a:ext>
            </a:extLst>
          </p:cNvPr>
          <p:cNvSpPr/>
          <p:nvPr/>
        </p:nvSpPr>
        <p:spPr>
          <a:xfrm>
            <a:off x="1881133" y="43556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944D1049-339B-6742-9FAD-F5312BE7D5BD}"/>
              </a:ext>
            </a:extLst>
          </p:cNvPr>
          <p:cNvSpPr/>
          <p:nvPr/>
        </p:nvSpPr>
        <p:spPr>
          <a:xfrm>
            <a:off x="2131280" y="486478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B0954FA2-AAA4-6C40-8261-BB5C3D580C5B}"/>
              </a:ext>
            </a:extLst>
          </p:cNvPr>
          <p:cNvSpPr/>
          <p:nvPr/>
        </p:nvSpPr>
        <p:spPr>
          <a:xfrm>
            <a:off x="804477" y="49875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4D4AD725-4D4A-F24C-801A-2D78C4C3BA40}"/>
              </a:ext>
            </a:extLst>
          </p:cNvPr>
          <p:cNvSpPr/>
          <p:nvPr/>
        </p:nvSpPr>
        <p:spPr>
          <a:xfrm>
            <a:off x="1941635" y="56674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D860762C-ED50-2B49-BE38-D9C4B1FBBA64}"/>
              </a:ext>
            </a:extLst>
          </p:cNvPr>
          <p:cNvSpPr/>
          <p:nvPr/>
        </p:nvSpPr>
        <p:spPr>
          <a:xfrm>
            <a:off x="1625858" y="42993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B66B7241-3438-9348-A412-BB2BFB6142BC}"/>
              </a:ext>
            </a:extLst>
          </p:cNvPr>
          <p:cNvSpPr/>
          <p:nvPr/>
        </p:nvSpPr>
        <p:spPr>
          <a:xfrm>
            <a:off x="1151334" y="52398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F874DBED-CFB0-1448-8516-7795B545AA1B}"/>
              </a:ext>
            </a:extLst>
          </p:cNvPr>
          <p:cNvSpPr/>
          <p:nvPr/>
        </p:nvSpPr>
        <p:spPr>
          <a:xfrm>
            <a:off x="1436443" y="480475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1A55C3E2-054E-EC42-8BCE-8FDC5CF24D62}"/>
              </a:ext>
            </a:extLst>
          </p:cNvPr>
          <p:cNvSpPr/>
          <p:nvPr/>
        </p:nvSpPr>
        <p:spPr>
          <a:xfrm>
            <a:off x="836260" y="59341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>
            <a:extLst>
              <a:ext uri="{FF2B5EF4-FFF2-40B4-BE49-F238E27FC236}">
                <a16:creationId xmlns:a16="http://schemas.microsoft.com/office/drawing/2014/main" id="{AA83C56F-6E7D-C64D-857D-11243E469501}"/>
              </a:ext>
            </a:extLst>
          </p:cNvPr>
          <p:cNvSpPr/>
          <p:nvPr/>
        </p:nvSpPr>
        <p:spPr>
          <a:xfrm>
            <a:off x="1728469" y="496545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>
            <a:extLst>
              <a:ext uri="{FF2B5EF4-FFF2-40B4-BE49-F238E27FC236}">
                <a16:creationId xmlns:a16="http://schemas.microsoft.com/office/drawing/2014/main" id="{F4E37C0B-546D-4B41-AE3D-4896D4F8E38C}"/>
              </a:ext>
            </a:extLst>
          </p:cNvPr>
          <p:cNvSpPr/>
          <p:nvPr/>
        </p:nvSpPr>
        <p:spPr>
          <a:xfrm>
            <a:off x="596923" y="469222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>
            <a:extLst>
              <a:ext uri="{FF2B5EF4-FFF2-40B4-BE49-F238E27FC236}">
                <a16:creationId xmlns:a16="http://schemas.microsoft.com/office/drawing/2014/main" id="{B91E1D90-AE71-EE4F-ACE4-BDE1D1928015}"/>
              </a:ext>
            </a:extLst>
          </p:cNvPr>
          <p:cNvSpPr/>
          <p:nvPr/>
        </p:nvSpPr>
        <p:spPr>
          <a:xfrm>
            <a:off x="2182311" y="572750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>
            <a:extLst>
              <a:ext uri="{FF2B5EF4-FFF2-40B4-BE49-F238E27FC236}">
                <a16:creationId xmlns:a16="http://schemas.microsoft.com/office/drawing/2014/main" id="{C1B92DAD-AD3E-AC4D-A9D9-413392A92E77}"/>
              </a:ext>
            </a:extLst>
          </p:cNvPr>
          <p:cNvSpPr/>
          <p:nvPr/>
        </p:nvSpPr>
        <p:spPr>
          <a:xfrm>
            <a:off x="2010042" y="42511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80FF722-E99E-A34C-9965-95090E06D9C3}"/>
              </a:ext>
            </a:extLst>
          </p:cNvPr>
          <p:cNvSpPr/>
          <p:nvPr/>
        </p:nvSpPr>
        <p:spPr>
          <a:xfrm>
            <a:off x="966879" y="54772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>
            <a:extLst>
              <a:ext uri="{FF2B5EF4-FFF2-40B4-BE49-F238E27FC236}">
                <a16:creationId xmlns:a16="http://schemas.microsoft.com/office/drawing/2014/main" id="{0444A01C-492E-494C-BF71-CAED811FFDB6}"/>
              </a:ext>
            </a:extLst>
          </p:cNvPr>
          <p:cNvSpPr/>
          <p:nvPr/>
        </p:nvSpPr>
        <p:spPr>
          <a:xfrm>
            <a:off x="1686354" y="59453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>
            <a:extLst>
              <a:ext uri="{FF2B5EF4-FFF2-40B4-BE49-F238E27FC236}">
                <a16:creationId xmlns:a16="http://schemas.microsoft.com/office/drawing/2014/main" id="{73CD9B9B-CFCA-D14C-9E43-02AF5F0E9967}"/>
              </a:ext>
            </a:extLst>
          </p:cNvPr>
          <p:cNvSpPr/>
          <p:nvPr/>
        </p:nvSpPr>
        <p:spPr>
          <a:xfrm>
            <a:off x="2295324" y="588533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>
            <a:extLst>
              <a:ext uri="{FF2B5EF4-FFF2-40B4-BE49-F238E27FC236}">
                <a16:creationId xmlns:a16="http://schemas.microsoft.com/office/drawing/2014/main" id="{3969EB19-BBC0-C547-BF53-37D7E6FC18BB}"/>
              </a:ext>
            </a:extLst>
          </p:cNvPr>
          <p:cNvSpPr/>
          <p:nvPr/>
        </p:nvSpPr>
        <p:spPr>
          <a:xfrm>
            <a:off x="1112417" y="50175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71D990EB-A8CA-3940-B78B-EB875DD9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14" y="1526976"/>
            <a:ext cx="2192660" cy="2112113"/>
          </a:xfrm>
          <a:prstGeom prst="rect">
            <a:avLst/>
          </a:prstGeom>
        </p:spPr>
      </p:pic>
      <p:sp>
        <p:nvSpPr>
          <p:cNvPr id="68" name="Multiply 67">
            <a:extLst>
              <a:ext uri="{FF2B5EF4-FFF2-40B4-BE49-F238E27FC236}">
                <a16:creationId xmlns:a16="http://schemas.microsoft.com/office/drawing/2014/main" id="{E58DC226-5A61-C944-A033-77111DB50436}"/>
              </a:ext>
            </a:extLst>
          </p:cNvPr>
          <p:cNvSpPr/>
          <p:nvPr/>
        </p:nvSpPr>
        <p:spPr>
          <a:xfrm>
            <a:off x="3886891" y="202168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y 68">
            <a:extLst>
              <a:ext uri="{FF2B5EF4-FFF2-40B4-BE49-F238E27FC236}">
                <a16:creationId xmlns:a16="http://schemas.microsoft.com/office/drawing/2014/main" id="{94A34D31-A0C5-3949-827D-3CD35173C572}"/>
              </a:ext>
            </a:extLst>
          </p:cNvPr>
          <p:cNvSpPr/>
          <p:nvPr/>
        </p:nvSpPr>
        <p:spPr>
          <a:xfrm>
            <a:off x="3892251" y="188396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>
            <a:extLst>
              <a:ext uri="{FF2B5EF4-FFF2-40B4-BE49-F238E27FC236}">
                <a16:creationId xmlns:a16="http://schemas.microsoft.com/office/drawing/2014/main" id="{B6B75392-4FF9-A24D-A621-41F121D47040}"/>
              </a:ext>
            </a:extLst>
          </p:cNvPr>
          <p:cNvSpPr/>
          <p:nvPr/>
        </p:nvSpPr>
        <p:spPr>
          <a:xfrm>
            <a:off x="3813010" y="216234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A936E18B-2376-3847-BBE9-C7A0D52E24C1}"/>
              </a:ext>
            </a:extLst>
          </p:cNvPr>
          <p:cNvSpPr/>
          <p:nvPr/>
        </p:nvSpPr>
        <p:spPr>
          <a:xfrm>
            <a:off x="3713807" y="190679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2C66C9D8-20E0-4F41-B3A0-4CC02C77E00C}"/>
              </a:ext>
            </a:extLst>
          </p:cNvPr>
          <p:cNvSpPr/>
          <p:nvPr/>
        </p:nvSpPr>
        <p:spPr>
          <a:xfrm>
            <a:off x="3533709" y="17317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>
            <a:extLst>
              <a:ext uri="{FF2B5EF4-FFF2-40B4-BE49-F238E27FC236}">
                <a16:creationId xmlns:a16="http://schemas.microsoft.com/office/drawing/2014/main" id="{9234B5D5-D5A3-AA4A-BCF1-D4114BE486E4}"/>
              </a:ext>
            </a:extLst>
          </p:cNvPr>
          <p:cNvSpPr/>
          <p:nvPr/>
        </p:nvSpPr>
        <p:spPr>
          <a:xfrm>
            <a:off x="3362296" y="20729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y 73">
            <a:extLst>
              <a:ext uri="{FF2B5EF4-FFF2-40B4-BE49-F238E27FC236}">
                <a16:creationId xmlns:a16="http://schemas.microsoft.com/office/drawing/2014/main" id="{4A262C2D-B9B7-504A-A575-CD08AE2F4141}"/>
              </a:ext>
            </a:extLst>
          </p:cNvPr>
          <p:cNvSpPr/>
          <p:nvPr/>
        </p:nvSpPr>
        <p:spPr>
          <a:xfrm>
            <a:off x="3301315" y="19342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21A22840-23C9-784C-9617-B4C3543AFCA3}"/>
              </a:ext>
            </a:extLst>
          </p:cNvPr>
          <p:cNvSpPr/>
          <p:nvPr/>
        </p:nvSpPr>
        <p:spPr>
          <a:xfrm>
            <a:off x="3741458" y="176178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CD2C431C-64F2-B847-91DB-144889AB217F}"/>
              </a:ext>
            </a:extLst>
          </p:cNvPr>
          <p:cNvSpPr/>
          <p:nvPr/>
        </p:nvSpPr>
        <p:spPr>
          <a:xfrm>
            <a:off x="3465302" y="181001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84376E9E-C71A-5049-AE36-F09FCDF8B28F}"/>
              </a:ext>
            </a:extLst>
          </p:cNvPr>
          <p:cNvSpPr/>
          <p:nvPr/>
        </p:nvSpPr>
        <p:spPr>
          <a:xfrm>
            <a:off x="3741459" y="203610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69E69EF0-4DB7-1845-B838-1036DE7CA01A}"/>
              </a:ext>
            </a:extLst>
          </p:cNvPr>
          <p:cNvSpPr/>
          <p:nvPr/>
        </p:nvSpPr>
        <p:spPr>
          <a:xfrm>
            <a:off x="4053292" y="190384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78C790F6-9585-5449-A487-85E3303A6D5D}"/>
              </a:ext>
            </a:extLst>
          </p:cNvPr>
          <p:cNvSpPr/>
          <p:nvPr/>
        </p:nvSpPr>
        <p:spPr>
          <a:xfrm>
            <a:off x="3431098" y="23879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5C0E498F-E10B-7B41-A49C-90F0B6647EF2}"/>
              </a:ext>
            </a:extLst>
          </p:cNvPr>
          <p:cNvSpPr/>
          <p:nvPr/>
        </p:nvSpPr>
        <p:spPr>
          <a:xfrm>
            <a:off x="3504965" y="21704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1EEF4E09-9903-A046-8D87-2555A9F448D1}"/>
              </a:ext>
            </a:extLst>
          </p:cNvPr>
          <p:cNvSpPr/>
          <p:nvPr/>
        </p:nvSpPr>
        <p:spPr>
          <a:xfrm>
            <a:off x="3293962" y="160087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52273D35-7C2B-444C-B4CA-6D1E928F23C7}"/>
              </a:ext>
            </a:extLst>
          </p:cNvPr>
          <p:cNvSpPr/>
          <p:nvPr/>
        </p:nvSpPr>
        <p:spPr>
          <a:xfrm>
            <a:off x="4001580" y="20690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FE813333-1BC4-634A-A185-CF78405F978E}"/>
              </a:ext>
            </a:extLst>
          </p:cNvPr>
          <p:cNvSpPr/>
          <p:nvPr/>
        </p:nvSpPr>
        <p:spPr>
          <a:xfrm>
            <a:off x="3603771" y="185167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BF7BA582-3545-AE42-AA81-DF52EC6318E9}"/>
              </a:ext>
            </a:extLst>
          </p:cNvPr>
          <p:cNvSpPr/>
          <p:nvPr/>
        </p:nvSpPr>
        <p:spPr>
          <a:xfrm>
            <a:off x="4103139" y="163312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24D649C1-37A5-4046-98A5-51205E00B947}"/>
              </a:ext>
            </a:extLst>
          </p:cNvPr>
          <p:cNvSpPr/>
          <p:nvPr/>
        </p:nvSpPr>
        <p:spPr>
          <a:xfrm>
            <a:off x="3748010" y="160389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C00585D8-9790-9642-B63C-C8470F67E3AE}"/>
              </a:ext>
            </a:extLst>
          </p:cNvPr>
          <p:cNvSpPr/>
          <p:nvPr/>
        </p:nvSpPr>
        <p:spPr>
          <a:xfrm>
            <a:off x="3941896" y="165374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618FA470-4EF2-7849-AAE0-578CF25FC7BC}"/>
              </a:ext>
            </a:extLst>
          </p:cNvPr>
          <p:cNvSpPr/>
          <p:nvPr/>
        </p:nvSpPr>
        <p:spPr>
          <a:xfrm>
            <a:off x="3555591" y="192886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9F94830E-E38E-3F40-84DE-414DFE5D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56" y="4130635"/>
            <a:ext cx="2192660" cy="2112113"/>
          </a:xfrm>
          <a:prstGeom prst="rect">
            <a:avLst/>
          </a:prstGeom>
        </p:spPr>
      </p:pic>
      <p:sp>
        <p:nvSpPr>
          <p:cNvPr id="89" name="Multiply 88">
            <a:extLst>
              <a:ext uri="{FF2B5EF4-FFF2-40B4-BE49-F238E27FC236}">
                <a16:creationId xmlns:a16="http://schemas.microsoft.com/office/drawing/2014/main" id="{4FF557C0-E144-D84F-B4B6-39A1798AB073}"/>
              </a:ext>
            </a:extLst>
          </p:cNvPr>
          <p:cNvSpPr/>
          <p:nvPr/>
        </p:nvSpPr>
        <p:spPr>
          <a:xfrm>
            <a:off x="4080248" y="568633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73C3B0D-9BF0-5A4A-8453-098999DE6980}"/>
              </a:ext>
            </a:extLst>
          </p:cNvPr>
          <p:cNvSpPr/>
          <p:nvPr/>
        </p:nvSpPr>
        <p:spPr>
          <a:xfrm>
            <a:off x="4474867" y="57232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>
            <a:extLst>
              <a:ext uri="{FF2B5EF4-FFF2-40B4-BE49-F238E27FC236}">
                <a16:creationId xmlns:a16="http://schemas.microsoft.com/office/drawing/2014/main" id="{9CAD57EA-BC6B-F348-86F5-11F5A2EBC40F}"/>
              </a:ext>
            </a:extLst>
          </p:cNvPr>
          <p:cNvSpPr/>
          <p:nvPr/>
        </p:nvSpPr>
        <p:spPr>
          <a:xfrm>
            <a:off x="4604880" y="559362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>
            <a:extLst>
              <a:ext uri="{FF2B5EF4-FFF2-40B4-BE49-F238E27FC236}">
                <a16:creationId xmlns:a16="http://schemas.microsoft.com/office/drawing/2014/main" id="{4E4E7BF2-52BB-1A4B-AA70-8989E3523071}"/>
              </a:ext>
            </a:extLst>
          </p:cNvPr>
          <p:cNvSpPr/>
          <p:nvPr/>
        </p:nvSpPr>
        <p:spPr>
          <a:xfrm>
            <a:off x="4987579" y="57575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y 92">
            <a:extLst>
              <a:ext uri="{FF2B5EF4-FFF2-40B4-BE49-F238E27FC236}">
                <a16:creationId xmlns:a16="http://schemas.microsoft.com/office/drawing/2014/main" id="{AB3681A9-245E-EF46-8D7E-F38AB1479C64}"/>
              </a:ext>
            </a:extLst>
          </p:cNvPr>
          <p:cNvSpPr/>
          <p:nvPr/>
        </p:nvSpPr>
        <p:spPr>
          <a:xfrm>
            <a:off x="4707491" y="58469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>
            <a:extLst>
              <a:ext uri="{FF2B5EF4-FFF2-40B4-BE49-F238E27FC236}">
                <a16:creationId xmlns:a16="http://schemas.microsoft.com/office/drawing/2014/main" id="{E94664B8-21DE-834D-9111-8659BE89218F}"/>
              </a:ext>
            </a:extLst>
          </p:cNvPr>
          <p:cNvSpPr/>
          <p:nvPr/>
        </p:nvSpPr>
        <p:spPr>
          <a:xfrm>
            <a:off x="4751535" y="56468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>
            <a:extLst>
              <a:ext uri="{FF2B5EF4-FFF2-40B4-BE49-F238E27FC236}">
                <a16:creationId xmlns:a16="http://schemas.microsoft.com/office/drawing/2014/main" id="{4D287F7C-51FD-404A-864D-D65ACFCB2995}"/>
              </a:ext>
            </a:extLst>
          </p:cNvPr>
          <p:cNvSpPr/>
          <p:nvPr/>
        </p:nvSpPr>
        <p:spPr>
          <a:xfrm>
            <a:off x="4813555" y="59806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>
            <a:extLst>
              <a:ext uri="{FF2B5EF4-FFF2-40B4-BE49-F238E27FC236}">
                <a16:creationId xmlns:a16="http://schemas.microsoft.com/office/drawing/2014/main" id="{361D4CDB-92C2-BE46-9E98-25492D040871}"/>
              </a:ext>
            </a:extLst>
          </p:cNvPr>
          <p:cNvSpPr/>
          <p:nvPr/>
        </p:nvSpPr>
        <p:spPr>
          <a:xfrm>
            <a:off x="4604881" y="57163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>
            <a:extLst>
              <a:ext uri="{FF2B5EF4-FFF2-40B4-BE49-F238E27FC236}">
                <a16:creationId xmlns:a16="http://schemas.microsoft.com/office/drawing/2014/main" id="{85FED49E-338A-3A4D-8829-2CAA5386D476}"/>
              </a:ext>
            </a:extLst>
          </p:cNvPr>
          <p:cNvSpPr/>
          <p:nvPr/>
        </p:nvSpPr>
        <p:spPr>
          <a:xfrm>
            <a:off x="4654085" y="59960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>
            <a:extLst>
              <a:ext uri="{FF2B5EF4-FFF2-40B4-BE49-F238E27FC236}">
                <a16:creationId xmlns:a16="http://schemas.microsoft.com/office/drawing/2014/main" id="{B9506342-0F77-C244-AB84-D844E01FB1AE}"/>
              </a:ext>
            </a:extLst>
          </p:cNvPr>
          <p:cNvSpPr/>
          <p:nvPr/>
        </p:nvSpPr>
        <p:spPr>
          <a:xfrm>
            <a:off x="4315396" y="535722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>
            <a:extLst>
              <a:ext uri="{FF2B5EF4-FFF2-40B4-BE49-F238E27FC236}">
                <a16:creationId xmlns:a16="http://schemas.microsoft.com/office/drawing/2014/main" id="{AE6F5CE7-A7DA-FB42-B21E-00A577036058}"/>
              </a:ext>
            </a:extLst>
          </p:cNvPr>
          <p:cNvSpPr/>
          <p:nvPr/>
        </p:nvSpPr>
        <p:spPr>
          <a:xfrm>
            <a:off x="5051518" y="602375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y 99">
            <a:extLst>
              <a:ext uri="{FF2B5EF4-FFF2-40B4-BE49-F238E27FC236}">
                <a16:creationId xmlns:a16="http://schemas.microsoft.com/office/drawing/2014/main" id="{149F291E-FC1D-EA48-A8E1-558660545CBF}"/>
              </a:ext>
            </a:extLst>
          </p:cNvPr>
          <p:cNvSpPr/>
          <p:nvPr/>
        </p:nvSpPr>
        <p:spPr>
          <a:xfrm>
            <a:off x="3856392" y="587410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y 100">
            <a:extLst>
              <a:ext uri="{FF2B5EF4-FFF2-40B4-BE49-F238E27FC236}">
                <a16:creationId xmlns:a16="http://schemas.microsoft.com/office/drawing/2014/main" id="{538EDE3F-5210-CE46-809E-253EBFBBBA76}"/>
              </a:ext>
            </a:extLst>
          </p:cNvPr>
          <p:cNvSpPr/>
          <p:nvPr/>
        </p:nvSpPr>
        <p:spPr>
          <a:xfrm>
            <a:off x="4976088" y="54961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D895B76A-C16F-4C49-B17B-F7F0DFF2ECEF}"/>
              </a:ext>
            </a:extLst>
          </p:cNvPr>
          <p:cNvSpPr/>
          <p:nvPr/>
        </p:nvSpPr>
        <p:spPr>
          <a:xfrm>
            <a:off x="4509070" y="60503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47106D71-8578-1D4F-93EA-40EB17F72721}"/>
              </a:ext>
            </a:extLst>
          </p:cNvPr>
          <p:cNvSpPr/>
          <p:nvPr/>
        </p:nvSpPr>
        <p:spPr>
          <a:xfrm>
            <a:off x="4845557" y="577638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>
            <a:extLst>
              <a:ext uri="{FF2B5EF4-FFF2-40B4-BE49-F238E27FC236}">
                <a16:creationId xmlns:a16="http://schemas.microsoft.com/office/drawing/2014/main" id="{02704014-D0CE-BF48-B823-96302347C2F2}"/>
              </a:ext>
            </a:extLst>
          </p:cNvPr>
          <p:cNvSpPr/>
          <p:nvPr/>
        </p:nvSpPr>
        <p:spPr>
          <a:xfrm>
            <a:off x="4486842" y="587695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>
            <a:extLst>
              <a:ext uri="{FF2B5EF4-FFF2-40B4-BE49-F238E27FC236}">
                <a16:creationId xmlns:a16="http://schemas.microsoft.com/office/drawing/2014/main" id="{D165856E-E151-ED4E-8294-CBB85F3E080B}"/>
              </a:ext>
            </a:extLst>
          </p:cNvPr>
          <p:cNvSpPr/>
          <p:nvPr/>
        </p:nvSpPr>
        <p:spPr>
          <a:xfrm>
            <a:off x="3876786" y="452180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>
            <a:extLst>
              <a:ext uri="{FF2B5EF4-FFF2-40B4-BE49-F238E27FC236}">
                <a16:creationId xmlns:a16="http://schemas.microsoft.com/office/drawing/2014/main" id="{C2910009-C71F-0947-8BA2-D53F7F8A1438}"/>
              </a:ext>
            </a:extLst>
          </p:cNvPr>
          <p:cNvSpPr/>
          <p:nvPr/>
        </p:nvSpPr>
        <p:spPr>
          <a:xfrm>
            <a:off x="4349600" y="59942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2428BE7A-77E6-AA4F-930A-3326DCDFEBF7}"/>
              </a:ext>
            </a:extLst>
          </p:cNvPr>
          <p:cNvSpPr/>
          <p:nvPr/>
        </p:nvSpPr>
        <p:spPr>
          <a:xfrm>
            <a:off x="4958570" y="593421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>
            <a:extLst>
              <a:ext uri="{FF2B5EF4-FFF2-40B4-BE49-F238E27FC236}">
                <a16:creationId xmlns:a16="http://schemas.microsoft.com/office/drawing/2014/main" id="{E5455339-4995-8549-AB28-95D3963A1D8E}"/>
              </a:ext>
            </a:extLst>
          </p:cNvPr>
          <p:cNvSpPr/>
          <p:nvPr/>
        </p:nvSpPr>
        <p:spPr>
          <a:xfrm>
            <a:off x="4746019" y="608560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D72258B-E0DF-2143-945A-73F1A5743356}"/>
                  </a:ext>
                </a:extLst>
              </p:cNvPr>
              <p:cNvSpPr/>
              <p:nvPr/>
            </p:nvSpPr>
            <p:spPr>
              <a:xfrm>
                <a:off x="10929512" y="1023765"/>
                <a:ext cx="104201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D72258B-E0DF-2143-945A-73F1A5743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512" y="1023765"/>
                <a:ext cx="1042017" cy="618631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y 3">
            <a:extLst>
              <a:ext uri="{FF2B5EF4-FFF2-40B4-BE49-F238E27FC236}">
                <a16:creationId xmlns:a16="http://schemas.microsoft.com/office/drawing/2014/main" id="{F4D38153-169E-5141-AA09-31FD17FC0A8C}"/>
              </a:ext>
            </a:extLst>
          </p:cNvPr>
          <p:cNvSpPr/>
          <p:nvPr/>
        </p:nvSpPr>
        <p:spPr>
          <a:xfrm>
            <a:off x="10810587" y="731098"/>
            <a:ext cx="1246819" cy="1265576"/>
          </a:xfrm>
          <a:prstGeom prst="mathMultiply">
            <a:avLst>
              <a:gd name="adj1" fmla="val 11138"/>
            </a:avLst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0A16D87-D265-5C43-956D-D5B3326E850E}"/>
                  </a:ext>
                </a:extLst>
              </p:cNvPr>
              <p:cNvSpPr txBox="1"/>
              <p:nvPr/>
            </p:nvSpPr>
            <p:spPr>
              <a:xfrm>
                <a:off x="6742894" y="889510"/>
                <a:ext cx="43775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0A16D87-D265-5C43-956D-D5B3326E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94" y="889510"/>
                <a:ext cx="4377526" cy="871264"/>
              </a:xfrm>
              <a:prstGeom prst="rect">
                <a:avLst/>
              </a:prstGeom>
              <a:blipFill>
                <a:blip r:embed="rId4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Multiply 146">
            <a:extLst>
              <a:ext uri="{FF2B5EF4-FFF2-40B4-BE49-F238E27FC236}">
                <a16:creationId xmlns:a16="http://schemas.microsoft.com/office/drawing/2014/main" id="{3CAAE957-1879-1843-8C33-0B502AB2E653}"/>
              </a:ext>
            </a:extLst>
          </p:cNvPr>
          <p:cNvSpPr/>
          <p:nvPr/>
        </p:nvSpPr>
        <p:spPr>
          <a:xfrm>
            <a:off x="7667324" y="705370"/>
            <a:ext cx="2780750" cy="1265576"/>
          </a:xfrm>
          <a:prstGeom prst="mathMultiply">
            <a:avLst>
              <a:gd name="adj1" fmla="val 11138"/>
            </a:avLst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0E2BE1B-E857-5048-8A68-BB4FA4BFBCCD}"/>
                  </a:ext>
                </a:extLst>
              </p:cNvPr>
              <p:cNvSpPr txBox="1"/>
              <p:nvPr/>
            </p:nvSpPr>
            <p:spPr>
              <a:xfrm>
                <a:off x="8208922" y="1629110"/>
                <a:ext cx="4377526" cy="81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0E2BE1B-E857-5048-8A68-BB4FA4BFB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22" y="1629110"/>
                <a:ext cx="4377526" cy="818814"/>
              </a:xfrm>
              <a:prstGeom prst="rect">
                <a:avLst/>
              </a:prstGeom>
              <a:blipFill>
                <a:blip r:embed="rId5"/>
                <a:stretch>
                  <a:fillRect t="-128788" b="-1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63B9352-4575-FC43-AD29-EA4E89A0EFC1}"/>
              </a:ext>
            </a:extLst>
          </p:cNvPr>
          <p:cNvGrpSpPr/>
          <p:nvPr/>
        </p:nvGrpSpPr>
        <p:grpSpPr>
          <a:xfrm>
            <a:off x="5812252" y="2410254"/>
            <a:ext cx="4279186" cy="4056974"/>
            <a:chOff x="7496498" y="3168090"/>
            <a:chExt cx="2946340" cy="2990644"/>
          </a:xfrm>
        </p:grpSpPr>
        <p:pic>
          <p:nvPicPr>
            <p:cNvPr id="14" name="Picture 13" descr="A close up of text on a white background&#13;&#10;&#13;&#10;Description automatically generated">
              <a:extLst>
                <a:ext uri="{FF2B5EF4-FFF2-40B4-BE49-F238E27FC236}">
                  <a16:creationId xmlns:a16="http://schemas.microsoft.com/office/drawing/2014/main" id="{8B257B76-06EE-B14E-BF44-4C811DF4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498" y="3168090"/>
              <a:ext cx="2946340" cy="299064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19140-0858-DB47-AB11-974FDE4EBA53}"/>
                </a:ext>
              </a:extLst>
            </p:cNvPr>
            <p:cNvSpPr/>
            <p:nvPr/>
          </p:nvSpPr>
          <p:spPr>
            <a:xfrm>
              <a:off x="7563828" y="3683333"/>
              <a:ext cx="2425345" cy="242704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124165D-13EB-2E44-A4CD-A4E630080486}"/>
                  </a:ext>
                </a:extLst>
              </p:cNvPr>
              <p:cNvSpPr/>
              <p:nvPr/>
            </p:nvSpPr>
            <p:spPr>
              <a:xfrm>
                <a:off x="2194747" y="1472948"/>
                <a:ext cx="506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124165D-13EB-2E44-A4CD-A4E630080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47" y="1472948"/>
                <a:ext cx="506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E5E0CBE-0D5D-484F-B5DC-8E09FABF2ED2}"/>
                  </a:ext>
                </a:extLst>
              </p:cNvPr>
              <p:cNvSpPr/>
              <p:nvPr/>
            </p:nvSpPr>
            <p:spPr>
              <a:xfrm>
                <a:off x="6730391" y="4482401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E5E0CBE-0D5D-484F-B5DC-8E09FABF2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91" y="4482401"/>
                <a:ext cx="5116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D8E4A83-20EE-9640-9306-5009006BEA48}"/>
                  </a:ext>
                </a:extLst>
              </p:cNvPr>
              <p:cNvSpPr/>
              <p:nvPr/>
            </p:nvSpPr>
            <p:spPr>
              <a:xfrm>
                <a:off x="4796193" y="1493554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D8E4A83-20EE-9640-9306-5009006BE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93" y="1493554"/>
                <a:ext cx="5116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4033A6F-1290-6E48-B5B1-2ADE54DF9C43}"/>
                  </a:ext>
                </a:extLst>
              </p:cNvPr>
              <p:cNvSpPr/>
              <p:nvPr/>
            </p:nvSpPr>
            <p:spPr>
              <a:xfrm>
                <a:off x="4795982" y="4058832"/>
                <a:ext cx="502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4033A6F-1290-6E48-B5B1-2ADE54DF9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82" y="4058832"/>
                <a:ext cx="5025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2D9FFD3-E5EB-854F-8DE6-BD5BFCCD7931}"/>
                  </a:ext>
                </a:extLst>
              </p:cNvPr>
              <p:cNvSpPr/>
              <p:nvPr/>
            </p:nvSpPr>
            <p:spPr>
              <a:xfrm>
                <a:off x="6733154" y="5362545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2D9FFD3-E5EB-854F-8DE6-BD5BFCCD7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54" y="5362545"/>
                <a:ext cx="5116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98AB1C9-32D5-9C4E-A667-62110B69AD87}"/>
                  </a:ext>
                </a:extLst>
              </p:cNvPr>
              <p:cNvSpPr/>
              <p:nvPr/>
            </p:nvSpPr>
            <p:spPr>
              <a:xfrm>
                <a:off x="8281526" y="4904400"/>
                <a:ext cx="502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98AB1C9-32D5-9C4E-A667-62110B69A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26" y="4904400"/>
                <a:ext cx="5025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C976571-3D6B-E648-8911-E95780FAD190}"/>
                  </a:ext>
                </a:extLst>
              </p:cNvPr>
              <p:cNvSpPr/>
              <p:nvPr/>
            </p:nvSpPr>
            <p:spPr>
              <a:xfrm>
                <a:off x="7540471" y="4817359"/>
                <a:ext cx="506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C976571-3D6B-E648-8911-E95780FAD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71" y="4817359"/>
                <a:ext cx="50629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AD91E4D-BC7A-A749-8C72-0241D7DDBB3C}"/>
                  </a:ext>
                </a:extLst>
              </p:cNvPr>
              <p:cNvSpPr txBox="1"/>
              <p:nvPr/>
            </p:nvSpPr>
            <p:spPr>
              <a:xfrm>
                <a:off x="8188244" y="2405668"/>
                <a:ext cx="43775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AD91E4D-BC7A-A749-8C72-0241D7DDB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44" y="2405668"/>
                <a:ext cx="4377526" cy="871264"/>
              </a:xfrm>
              <a:prstGeom prst="rect">
                <a:avLst/>
              </a:prstGeom>
              <a:blipFill>
                <a:blip r:embed="rId1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D1BD1F0-20B2-8740-9E91-DB4195D2A2D7}"/>
                  </a:ext>
                </a:extLst>
              </p:cNvPr>
              <p:cNvSpPr/>
              <p:nvPr/>
            </p:nvSpPr>
            <p:spPr>
              <a:xfrm>
                <a:off x="2140671" y="4058832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D1BD1F0-20B2-8740-9E91-DB4195D2A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71" y="4058832"/>
                <a:ext cx="5116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13F869E2-94D1-B047-8A61-57CF40D4A9A8}"/>
                  </a:ext>
                </a:extLst>
              </p:cNvPr>
              <p:cNvSpPr/>
              <p:nvPr/>
            </p:nvSpPr>
            <p:spPr>
              <a:xfrm>
                <a:off x="8500378" y="3119308"/>
                <a:ext cx="9937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13F869E2-94D1-B047-8A61-57CF40D4A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78" y="3119308"/>
                <a:ext cx="99379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0B2A4CB-A213-B447-9188-39CF684E0B01}"/>
                  </a:ext>
                </a:extLst>
              </p:cNvPr>
              <p:cNvSpPr/>
              <p:nvPr/>
            </p:nvSpPr>
            <p:spPr>
              <a:xfrm>
                <a:off x="10181426" y="3725395"/>
                <a:ext cx="160006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Vector of all the positions of each grain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0B2A4CB-A213-B447-9188-39CF684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426" y="3725395"/>
                <a:ext cx="1600064" cy="1200329"/>
              </a:xfrm>
              <a:prstGeom prst="rect">
                <a:avLst/>
              </a:prstGeom>
              <a:blipFill>
                <a:blip r:embed="rId17"/>
                <a:stretch>
                  <a:fillRect l="-3150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82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4" grpId="0" animBg="1"/>
      <p:bldP spid="146" grpId="0"/>
      <p:bldP spid="147" grpId="0" animBg="1"/>
      <p:bldP spid="148" grpId="0"/>
      <p:bldP spid="149" grpId="0"/>
      <p:bldP spid="152" grpId="0"/>
      <p:bldP spid="153" grpId="0"/>
      <p:bldP spid="154" grpId="0"/>
      <p:bldP spid="155" grpId="0"/>
      <p:bldP spid="157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Sampling in the real world: </a:t>
            </a:r>
            <a:r>
              <a:rPr lang="en-US" i="1" dirty="0"/>
              <a:t>Not all samples are good samples…..</a:t>
            </a:r>
            <a:endParaRPr lang="en-US" dirty="0"/>
          </a:p>
        </p:txBody>
      </p:sp>
      <p:pic>
        <p:nvPicPr>
          <p:cNvPr id="8" name="Picture 7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4F0B0D20-0F2D-2645-8B80-0AB17F6D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" y="1522338"/>
            <a:ext cx="2192660" cy="211211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2CC0E322-E41D-1046-A7E6-62B1A5DF164F}"/>
              </a:ext>
            </a:extLst>
          </p:cNvPr>
          <p:cNvSpPr/>
          <p:nvPr/>
        </p:nvSpPr>
        <p:spPr>
          <a:xfrm>
            <a:off x="1695920" y="285784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8E8E9F03-9770-DB40-8BA1-92C3CBC40F47}"/>
              </a:ext>
            </a:extLst>
          </p:cNvPr>
          <p:cNvSpPr/>
          <p:nvPr/>
        </p:nvSpPr>
        <p:spPr>
          <a:xfrm>
            <a:off x="1229005" y="18793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66017039-6314-AB40-B986-96E465567931}"/>
              </a:ext>
            </a:extLst>
          </p:cNvPr>
          <p:cNvSpPr/>
          <p:nvPr/>
        </p:nvSpPr>
        <p:spPr>
          <a:xfrm>
            <a:off x="2167139" y="26504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A0244822-4D80-6245-834F-B128FEC53BC5}"/>
              </a:ext>
            </a:extLst>
          </p:cNvPr>
          <p:cNvSpPr/>
          <p:nvPr/>
        </p:nvSpPr>
        <p:spPr>
          <a:xfrm>
            <a:off x="2216034" y="19430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5D524DC6-7BDB-8C44-8927-36062AAC6DE8}"/>
              </a:ext>
            </a:extLst>
          </p:cNvPr>
          <p:cNvSpPr/>
          <p:nvPr/>
        </p:nvSpPr>
        <p:spPr>
          <a:xfrm>
            <a:off x="1916991" y="179620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286F383-CC49-3A42-9CCB-9FEE2C843B2D}"/>
              </a:ext>
            </a:extLst>
          </p:cNvPr>
          <p:cNvSpPr/>
          <p:nvPr/>
        </p:nvSpPr>
        <p:spPr>
          <a:xfrm>
            <a:off x="1118785" y="26204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56022B7D-2AB8-B946-B6C6-BFF30378CB80}"/>
              </a:ext>
            </a:extLst>
          </p:cNvPr>
          <p:cNvSpPr/>
          <p:nvPr/>
        </p:nvSpPr>
        <p:spPr>
          <a:xfrm>
            <a:off x="841630" y="27812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F06794B4-F1C1-194D-85E0-4B6CC5910DCC}"/>
              </a:ext>
            </a:extLst>
          </p:cNvPr>
          <p:cNvSpPr/>
          <p:nvPr/>
        </p:nvSpPr>
        <p:spPr>
          <a:xfrm>
            <a:off x="719682" y="29906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A03AAECD-5999-6D49-BB76-74507B4B7DC8}"/>
              </a:ext>
            </a:extLst>
          </p:cNvPr>
          <p:cNvSpPr/>
          <p:nvPr/>
        </p:nvSpPr>
        <p:spPr>
          <a:xfrm>
            <a:off x="837914" y="23161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889BC572-481E-724E-A8DB-AD75A1F2C21A}"/>
              </a:ext>
            </a:extLst>
          </p:cNvPr>
          <p:cNvSpPr/>
          <p:nvPr/>
        </p:nvSpPr>
        <p:spPr>
          <a:xfrm>
            <a:off x="1187192" y="268045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D471777-B76C-D941-A952-0460DC0C2EAD}"/>
              </a:ext>
            </a:extLst>
          </p:cNvPr>
          <p:cNvSpPr/>
          <p:nvPr/>
        </p:nvSpPr>
        <p:spPr>
          <a:xfrm>
            <a:off x="1113242" y="330964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457A375A-FF88-EC4F-940D-3952BC487603}"/>
              </a:ext>
            </a:extLst>
          </p:cNvPr>
          <p:cNvSpPr/>
          <p:nvPr/>
        </p:nvSpPr>
        <p:spPr>
          <a:xfrm>
            <a:off x="872118" y="33747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594E210-88EF-844D-8894-170691C0405B}"/>
              </a:ext>
            </a:extLst>
          </p:cNvPr>
          <p:cNvSpPr/>
          <p:nvPr/>
        </p:nvSpPr>
        <p:spPr>
          <a:xfrm>
            <a:off x="1764327" y="24060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2512CE0-0F22-8F4B-A376-BF4A0AACE664}"/>
              </a:ext>
            </a:extLst>
          </p:cNvPr>
          <p:cNvSpPr/>
          <p:nvPr/>
        </p:nvSpPr>
        <p:spPr>
          <a:xfrm>
            <a:off x="630716" y="15962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28830B13-0A26-EE42-9735-367485E8E79B}"/>
              </a:ext>
            </a:extLst>
          </p:cNvPr>
          <p:cNvSpPr/>
          <p:nvPr/>
        </p:nvSpPr>
        <p:spPr>
          <a:xfrm>
            <a:off x="2218169" y="316809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30C7CBF9-A79A-A846-A295-08CB0A7BADB4}"/>
              </a:ext>
            </a:extLst>
          </p:cNvPr>
          <p:cNvSpPr/>
          <p:nvPr/>
        </p:nvSpPr>
        <p:spPr>
          <a:xfrm>
            <a:off x="2045900" y="16917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4D14A2CF-C0DA-604D-8C32-66E6FCD12838}"/>
              </a:ext>
            </a:extLst>
          </p:cNvPr>
          <p:cNvSpPr/>
          <p:nvPr/>
        </p:nvSpPr>
        <p:spPr>
          <a:xfrm>
            <a:off x="1749161" y="330964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7A7469B7-2FBF-3940-B408-8D4D473BF214}"/>
              </a:ext>
            </a:extLst>
          </p:cNvPr>
          <p:cNvSpPr/>
          <p:nvPr/>
        </p:nvSpPr>
        <p:spPr>
          <a:xfrm>
            <a:off x="2119775" y="336929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AF7FCF92-B740-0A43-93C8-B84C56B42EC7}"/>
              </a:ext>
            </a:extLst>
          </p:cNvPr>
          <p:cNvSpPr/>
          <p:nvPr/>
        </p:nvSpPr>
        <p:spPr>
          <a:xfrm>
            <a:off x="2331182" y="332591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C91CC784-D1A2-A842-A69F-C4CE3E28487C}"/>
              </a:ext>
            </a:extLst>
          </p:cNvPr>
          <p:cNvSpPr/>
          <p:nvPr/>
        </p:nvSpPr>
        <p:spPr>
          <a:xfrm>
            <a:off x="1148275" y="245812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55AF8D8B-0EA4-1242-B81A-629BD452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0" y="4081753"/>
            <a:ext cx="2192660" cy="2112113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CDF928B9-D7A9-5D44-A91B-D2ABFFE00DFB}"/>
              </a:ext>
            </a:extLst>
          </p:cNvPr>
          <p:cNvSpPr/>
          <p:nvPr/>
        </p:nvSpPr>
        <p:spPr>
          <a:xfrm>
            <a:off x="1660062" y="541726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>
            <a:extLst>
              <a:ext uri="{FF2B5EF4-FFF2-40B4-BE49-F238E27FC236}">
                <a16:creationId xmlns:a16="http://schemas.microsoft.com/office/drawing/2014/main" id="{55B12C2D-5E67-2342-AFA4-79250F13D559}"/>
              </a:ext>
            </a:extLst>
          </p:cNvPr>
          <p:cNvSpPr/>
          <p:nvPr/>
        </p:nvSpPr>
        <p:spPr>
          <a:xfrm>
            <a:off x="1193147" y="44387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D967933A-32C3-3A43-9806-A22805800ACA}"/>
              </a:ext>
            </a:extLst>
          </p:cNvPr>
          <p:cNvSpPr/>
          <p:nvPr/>
        </p:nvSpPr>
        <p:spPr>
          <a:xfrm>
            <a:off x="2131281" y="52098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EF698947-B83F-3A48-ABB0-6DB9CC644935}"/>
              </a:ext>
            </a:extLst>
          </p:cNvPr>
          <p:cNvSpPr/>
          <p:nvPr/>
        </p:nvSpPr>
        <p:spPr>
          <a:xfrm>
            <a:off x="2180176" y="450250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14C40771-185F-BF44-AF2E-411E39E04B6F}"/>
              </a:ext>
            </a:extLst>
          </p:cNvPr>
          <p:cNvSpPr/>
          <p:nvPr/>
        </p:nvSpPr>
        <p:spPr>
          <a:xfrm>
            <a:off x="1881133" y="43556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944D1049-339B-6742-9FAD-F5312BE7D5BD}"/>
              </a:ext>
            </a:extLst>
          </p:cNvPr>
          <p:cNvSpPr/>
          <p:nvPr/>
        </p:nvSpPr>
        <p:spPr>
          <a:xfrm>
            <a:off x="2131280" y="486478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B0954FA2-AAA4-6C40-8261-BB5C3D580C5B}"/>
              </a:ext>
            </a:extLst>
          </p:cNvPr>
          <p:cNvSpPr/>
          <p:nvPr/>
        </p:nvSpPr>
        <p:spPr>
          <a:xfrm>
            <a:off x="804477" y="49875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4D4AD725-4D4A-F24C-801A-2D78C4C3BA40}"/>
              </a:ext>
            </a:extLst>
          </p:cNvPr>
          <p:cNvSpPr/>
          <p:nvPr/>
        </p:nvSpPr>
        <p:spPr>
          <a:xfrm>
            <a:off x="1941635" y="5667473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D860762C-ED50-2B49-BE38-D9C4B1FBBA64}"/>
              </a:ext>
            </a:extLst>
          </p:cNvPr>
          <p:cNvSpPr/>
          <p:nvPr/>
        </p:nvSpPr>
        <p:spPr>
          <a:xfrm>
            <a:off x="1625858" y="42993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B66B7241-3438-9348-A412-BB2BFB6142BC}"/>
              </a:ext>
            </a:extLst>
          </p:cNvPr>
          <p:cNvSpPr/>
          <p:nvPr/>
        </p:nvSpPr>
        <p:spPr>
          <a:xfrm>
            <a:off x="1151334" y="523986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F874DBED-CFB0-1448-8516-7795B545AA1B}"/>
              </a:ext>
            </a:extLst>
          </p:cNvPr>
          <p:cNvSpPr/>
          <p:nvPr/>
        </p:nvSpPr>
        <p:spPr>
          <a:xfrm>
            <a:off x="1436443" y="480475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1A55C3E2-054E-EC42-8BCE-8FDC5CF24D62}"/>
              </a:ext>
            </a:extLst>
          </p:cNvPr>
          <p:cNvSpPr/>
          <p:nvPr/>
        </p:nvSpPr>
        <p:spPr>
          <a:xfrm>
            <a:off x="836260" y="59341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>
            <a:extLst>
              <a:ext uri="{FF2B5EF4-FFF2-40B4-BE49-F238E27FC236}">
                <a16:creationId xmlns:a16="http://schemas.microsoft.com/office/drawing/2014/main" id="{AA83C56F-6E7D-C64D-857D-11243E469501}"/>
              </a:ext>
            </a:extLst>
          </p:cNvPr>
          <p:cNvSpPr/>
          <p:nvPr/>
        </p:nvSpPr>
        <p:spPr>
          <a:xfrm>
            <a:off x="1728469" y="4965456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>
            <a:extLst>
              <a:ext uri="{FF2B5EF4-FFF2-40B4-BE49-F238E27FC236}">
                <a16:creationId xmlns:a16="http://schemas.microsoft.com/office/drawing/2014/main" id="{F4E37C0B-546D-4B41-AE3D-4896D4F8E38C}"/>
              </a:ext>
            </a:extLst>
          </p:cNvPr>
          <p:cNvSpPr/>
          <p:nvPr/>
        </p:nvSpPr>
        <p:spPr>
          <a:xfrm>
            <a:off x="596923" y="469222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>
            <a:extLst>
              <a:ext uri="{FF2B5EF4-FFF2-40B4-BE49-F238E27FC236}">
                <a16:creationId xmlns:a16="http://schemas.microsoft.com/office/drawing/2014/main" id="{B91E1D90-AE71-EE4F-ACE4-BDE1D1928015}"/>
              </a:ext>
            </a:extLst>
          </p:cNvPr>
          <p:cNvSpPr/>
          <p:nvPr/>
        </p:nvSpPr>
        <p:spPr>
          <a:xfrm>
            <a:off x="2182311" y="572750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>
            <a:extLst>
              <a:ext uri="{FF2B5EF4-FFF2-40B4-BE49-F238E27FC236}">
                <a16:creationId xmlns:a16="http://schemas.microsoft.com/office/drawing/2014/main" id="{C1B92DAD-AD3E-AC4D-A9D9-413392A92E77}"/>
              </a:ext>
            </a:extLst>
          </p:cNvPr>
          <p:cNvSpPr/>
          <p:nvPr/>
        </p:nvSpPr>
        <p:spPr>
          <a:xfrm>
            <a:off x="2010042" y="425115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80FF722-E99E-A34C-9965-95090E06D9C3}"/>
              </a:ext>
            </a:extLst>
          </p:cNvPr>
          <p:cNvSpPr/>
          <p:nvPr/>
        </p:nvSpPr>
        <p:spPr>
          <a:xfrm>
            <a:off x="966879" y="547729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>
            <a:extLst>
              <a:ext uri="{FF2B5EF4-FFF2-40B4-BE49-F238E27FC236}">
                <a16:creationId xmlns:a16="http://schemas.microsoft.com/office/drawing/2014/main" id="{0444A01C-492E-494C-BF71-CAED811FFDB6}"/>
              </a:ext>
            </a:extLst>
          </p:cNvPr>
          <p:cNvSpPr/>
          <p:nvPr/>
        </p:nvSpPr>
        <p:spPr>
          <a:xfrm>
            <a:off x="1686354" y="594536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>
            <a:extLst>
              <a:ext uri="{FF2B5EF4-FFF2-40B4-BE49-F238E27FC236}">
                <a16:creationId xmlns:a16="http://schemas.microsoft.com/office/drawing/2014/main" id="{73CD9B9B-CFCA-D14C-9E43-02AF5F0E9967}"/>
              </a:ext>
            </a:extLst>
          </p:cNvPr>
          <p:cNvSpPr/>
          <p:nvPr/>
        </p:nvSpPr>
        <p:spPr>
          <a:xfrm>
            <a:off x="2295324" y="588533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>
            <a:extLst>
              <a:ext uri="{FF2B5EF4-FFF2-40B4-BE49-F238E27FC236}">
                <a16:creationId xmlns:a16="http://schemas.microsoft.com/office/drawing/2014/main" id="{3969EB19-BBC0-C547-BF53-37D7E6FC18BB}"/>
              </a:ext>
            </a:extLst>
          </p:cNvPr>
          <p:cNvSpPr/>
          <p:nvPr/>
        </p:nvSpPr>
        <p:spPr>
          <a:xfrm>
            <a:off x="1112417" y="50175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71D990EB-A8CA-3940-B78B-EB875DD9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14" y="1526976"/>
            <a:ext cx="2192660" cy="2112113"/>
          </a:xfrm>
          <a:prstGeom prst="rect">
            <a:avLst/>
          </a:prstGeom>
        </p:spPr>
      </p:pic>
      <p:sp>
        <p:nvSpPr>
          <p:cNvPr id="68" name="Multiply 67">
            <a:extLst>
              <a:ext uri="{FF2B5EF4-FFF2-40B4-BE49-F238E27FC236}">
                <a16:creationId xmlns:a16="http://schemas.microsoft.com/office/drawing/2014/main" id="{E58DC226-5A61-C944-A033-77111DB50436}"/>
              </a:ext>
            </a:extLst>
          </p:cNvPr>
          <p:cNvSpPr/>
          <p:nvPr/>
        </p:nvSpPr>
        <p:spPr>
          <a:xfrm>
            <a:off x="3886891" y="202168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y 68">
            <a:extLst>
              <a:ext uri="{FF2B5EF4-FFF2-40B4-BE49-F238E27FC236}">
                <a16:creationId xmlns:a16="http://schemas.microsoft.com/office/drawing/2014/main" id="{94A34D31-A0C5-3949-827D-3CD35173C572}"/>
              </a:ext>
            </a:extLst>
          </p:cNvPr>
          <p:cNvSpPr/>
          <p:nvPr/>
        </p:nvSpPr>
        <p:spPr>
          <a:xfrm>
            <a:off x="3892251" y="188396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>
            <a:extLst>
              <a:ext uri="{FF2B5EF4-FFF2-40B4-BE49-F238E27FC236}">
                <a16:creationId xmlns:a16="http://schemas.microsoft.com/office/drawing/2014/main" id="{B6B75392-4FF9-A24D-A621-41F121D47040}"/>
              </a:ext>
            </a:extLst>
          </p:cNvPr>
          <p:cNvSpPr/>
          <p:nvPr/>
        </p:nvSpPr>
        <p:spPr>
          <a:xfrm>
            <a:off x="3813010" y="216234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A936E18B-2376-3847-BBE9-C7A0D52E24C1}"/>
              </a:ext>
            </a:extLst>
          </p:cNvPr>
          <p:cNvSpPr/>
          <p:nvPr/>
        </p:nvSpPr>
        <p:spPr>
          <a:xfrm>
            <a:off x="3713807" y="190679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ultiply 71">
            <a:extLst>
              <a:ext uri="{FF2B5EF4-FFF2-40B4-BE49-F238E27FC236}">
                <a16:creationId xmlns:a16="http://schemas.microsoft.com/office/drawing/2014/main" id="{2C66C9D8-20E0-4F41-B3A0-4CC02C77E00C}"/>
              </a:ext>
            </a:extLst>
          </p:cNvPr>
          <p:cNvSpPr/>
          <p:nvPr/>
        </p:nvSpPr>
        <p:spPr>
          <a:xfrm>
            <a:off x="3533709" y="17317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y 72">
            <a:extLst>
              <a:ext uri="{FF2B5EF4-FFF2-40B4-BE49-F238E27FC236}">
                <a16:creationId xmlns:a16="http://schemas.microsoft.com/office/drawing/2014/main" id="{9234B5D5-D5A3-AA4A-BCF1-D4114BE486E4}"/>
              </a:ext>
            </a:extLst>
          </p:cNvPr>
          <p:cNvSpPr/>
          <p:nvPr/>
        </p:nvSpPr>
        <p:spPr>
          <a:xfrm>
            <a:off x="3362296" y="207297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y 73">
            <a:extLst>
              <a:ext uri="{FF2B5EF4-FFF2-40B4-BE49-F238E27FC236}">
                <a16:creationId xmlns:a16="http://schemas.microsoft.com/office/drawing/2014/main" id="{4A262C2D-B9B7-504A-A575-CD08AE2F4141}"/>
              </a:ext>
            </a:extLst>
          </p:cNvPr>
          <p:cNvSpPr/>
          <p:nvPr/>
        </p:nvSpPr>
        <p:spPr>
          <a:xfrm>
            <a:off x="3301315" y="193424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21A22840-23C9-784C-9617-B4C3543AFCA3}"/>
              </a:ext>
            </a:extLst>
          </p:cNvPr>
          <p:cNvSpPr/>
          <p:nvPr/>
        </p:nvSpPr>
        <p:spPr>
          <a:xfrm>
            <a:off x="3741458" y="176178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CD2C431C-64F2-B847-91DB-144889AB217F}"/>
              </a:ext>
            </a:extLst>
          </p:cNvPr>
          <p:cNvSpPr/>
          <p:nvPr/>
        </p:nvSpPr>
        <p:spPr>
          <a:xfrm>
            <a:off x="3465302" y="181001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84376E9E-C71A-5049-AE36-F09FCDF8B28F}"/>
              </a:ext>
            </a:extLst>
          </p:cNvPr>
          <p:cNvSpPr/>
          <p:nvPr/>
        </p:nvSpPr>
        <p:spPr>
          <a:xfrm>
            <a:off x="3741459" y="203610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69E69EF0-4DB7-1845-B838-1036DE7CA01A}"/>
              </a:ext>
            </a:extLst>
          </p:cNvPr>
          <p:cNvSpPr/>
          <p:nvPr/>
        </p:nvSpPr>
        <p:spPr>
          <a:xfrm>
            <a:off x="4053292" y="190384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78C790F6-9585-5449-A487-85E3303A6D5D}"/>
              </a:ext>
            </a:extLst>
          </p:cNvPr>
          <p:cNvSpPr/>
          <p:nvPr/>
        </p:nvSpPr>
        <p:spPr>
          <a:xfrm>
            <a:off x="3431098" y="238793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5C0E498F-E10B-7B41-A49C-90F0B6647EF2}"/>
              </a:ext>
            </a:extLst>
          </p:cNvPr>
          <p:cNvSpPr/>
          <p:nvPr/>
        </p:nvSpPr>
        <p:spPr>
          <a:xfrm>
            <a:off x="3504965" y="217042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1EEF4E09-9903-A046-8D87-2555A9F448D1}"/>
              </a:ext>
            </a:extLst>
          </p:cNvPr>
          <p:cNvSpPr/>
          <p:nvPr/>
        </p:nvSpPr>
        <p:spPr>
          <a:xfrm>
            <a:off x="3293962" y="160087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52273D35-7C2B-444C-B4CA-6D1E928F23C7}"/>
              </a:ext>
            </a:extLst>
          </p:cNvPr>
          <p:cNvSpPr/>
          <p:nvPr/>
        </p:nvSpPr>
        <p:spPr>
          <a:xfrm>
            <a:off x="4001580" y="206906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FE813333-1BC4-634A-A185-CF78405F978E}"/>
              </a:ext>
            </a:extLst>
          </p:cNvPr>
          <p:cNvSpPr/>
          <p:nvPr/>
        </p:nvSpPr>
        <p:spPr>
          <a:xfrm>
            <a:off x="3603771" y="185167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BF7BA582-3545-AE42-AA81-DF52EC6318E9}"/>
              </a:ext>
            </a:extLst>
          </p:cNvPr>
          <p:cNvSpPr/>
          <p:nvPr/>
        </p:nvSpPr>
        <p:spPr>
          <a:xfrm>
            <a:off x="4103139" y="163312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24D649C1-37A5-4046-98A5-51205E00B947}"/>
              </a:ext>
            </a:extLst>
          </p:cNvPr>
          <p:cNvSpPr/>
          <p:nvPr/>
        </p:nvSpPr>
        <p:spPr>
          <a:xfrm>
            <a:off x="3748010" y="160389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C00585D8-9790-9642-B63C-C8470F67E3AE}"/>
              </a:ext>
            </a:extLst>
          </p:cNvPr>
          <p:cNvSpPr/>
          <p:nvPr/>
        </p:nvSpPr>
        <p:spPr>
          <a:xfrm>
            <a:off x="3941896" y="165374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618FA470-4EF2-7849-AAE0-578CF25FC7BC}"/>
              </a:ext>
            </a:extLst>
          </p:cNvPr>
          <p:cNvSpPr/>
          <p:nvPr/>
        </p:nvSpPr>
        <p:spPr>
          <a:xfrm>
            <a:off x="3555591" y="192886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9F94830E-E38E-3F40-84DE-414DFE5D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56" y="4130635"/>
            <a:ext cx="2192660" cy="2112113"/>
          </a:xfrm>
          <a:prstGeom prst="rect">
            <a:avLst/>
          </a:prstGeom>
        </p:spPr>
      </p:pic>
      <p:sp>
        <p:nvSpPr>
          <p:cNvPr id="89" name="Multiply 88">
            <a:extLst>
              <a:ext uri="{FF2B5EF4-FFF2-40B4-BE49-F238E27FC236}">
                <a16:creationId xmlns:a16="http://schemas.microsoft.com/office/drawing/2014/main" id="{4FF557C0-E144-D84F-B4B6-39A1798AB073}"/>
              </a:ext>
            </a:extLst>
          </p:cNvPr>
          <p:cNvSpPr/>
          <p:nvPr/>
        </p:nvSpPr>
        <p:spPr>
          <a:xfrm>
            <a:off x="4080248" y="568633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73C3B0D-9BF0-5A4A-8453-098999DE6980}"/>
              </a:ext>
            </a:extLst>
          </p:cNvPr>
          <p:cNvSpPr/>
          <p:nvPr/>
        </p:nvSpPr>
        <p:spPr>
          <a:xfrm>
            <a:off x="4474867" y="572328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>
            <a:extLst>
              <a:ext uri="{FF2B5EF4-FFF2-40B4-BE49-F238E27FC236}">
                <a16:creationId xmlns:a16="http://schemas.microsoft.com/office/drawing/2014/main" id="{9CAD57EA-BC6B-F348-86F5-11F5A2EBC40F}"/>
              </a:ext>
            </a:extLst>
          </p:cNvPr>
          <p:cNvSpPr/>
          <p:nvPr/>
        </p:nvSpPr>
        <p:spPr>
          <a:xfrm>
            <a:off x="4604880" y="559362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>
            <a:extLst>
              <a:ext uri="{FF2B5EF4-FFF2-40B4-BE49-F238E27FC236}">
                <a16:creationId xmlns:a16="http://schemas.microsoft.com/office/drawing/2014/main" id="{4E4E7BF2-52BB-1A4B-AA70-8989E3523071}"/>
              </a:ext>
            </a:extLst>
          </p:cNvPr>
          <p:cNvSpPr/>
          <p:nvPr/>
        </p:nvSpPr>
        <p:spPr>
          <a:xfrm>
            <a:off x="4987579" y="575752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y 92">
            <a:extLst>
              <a:ext uri="{FF2B5EF4-FFF2-40B4-BE49-F238E27FC236}">
                <a16:creationId xmlns:a16="http://schemas.microsoft.com/office/drawing/2014/main" id="{AB3681A9-245E-EF46-8D7E-F38AB1479C64}"/>
              </a:ext>
            </a:extLst>
          </p:cNvPr>
          <p:cNvSpPr/>
          <p:nvPr/>
        </p:nvSpPr>
        <p:spPr>
          <a:xfrm>
            <a:off x="4707491" y="58469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>
            <a:extLst>
              <a:ext uri="{FF2B5EF4-FFF2-40B4-BE49-F238E27FC236}">
                <a16:creationId xmlns:a16="http://schemas.microsoft.com/office/drawing/2014/main" id="{E94664B8-21DE-834D-9111-8659BE89218F}"/>
              </a:ext>
            </a:extLst>
          </p:cNvPr>
          <p:cNvSpPr/>
          <p:nvPr/>
        </p:nvSpPr>
        <p:spPr>
          <a:xfrm>
            <a:off x="4751535" y="564683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>
            <a:extLst>
              <a:ext uri="{FF2B5EF4-FFF2-40B4-BE49-F238E27FC236}">
                <a16:creationId xmlns:a16="http://schemas.microsoft.com/office/drawing/2014/main" id="{4D287F7C-51FD-404A-864D-D65ACFCB2995}"/>
              </a:ext>
            </a:extLst>
          </p:cNvPr>
          <p:cNvSpPr/>
          <p:nvPr/>
        </p:nvSpPr>
        <p:spPr>
          <a:xfrm>
            <a:off x="4813555" y="5980619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>
            <a:extLst>
              <a:ext uri="{FF2B5EF4-FFF2-40B4-BE49-F238E27FC236}">
                <a16:creationId xmlns:a16="http://schemas.microsoft.com/office/drawing/2014/main" id="{361D4CDB-92C2-BE46-9E98-25492D040871}"/>
              </a:ext>
            </a:extLst>
          </p:cNvPr>
          <p:cNvSpPr/>
          <p:nvPr/>
        </p:nvSpPr>
        <p:spPr>
          <a:xfrm>
            <a:off x="4604881" y="5716355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>
            <a:extLst>
              <a:ext uri="{FF2B5EF4-FFF2-40B4-BE49-F238E27FC236}">
                <a16:creationId xmlns:a16="http://schemas.microsoft.com/office/drawing/2014/main" id="{85FED49E-338A-3A4D-8829-2CAA5386D476}"/>
              </a:ext>
            </a:extLst>
          </p:cNvPr>
          <p:cNvSpPr/>
          <p:nvPr/>
        </p:nvSpPr>
        <p:spPr>
          <a:xfrm>
            <a:off x="4654085" y="599604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>
            <a:extLst>
              <a:ext uri="{FF2B5EF4-FFF2-40B4-BE49-F238E27FC236}">
                <a16:creationId xmlns:a16="http://schemas.microsoft.com/office/drawing/2014/main" id="{B9506342-0F77-C244-AB84-D844E01FB1AE}"/>
              </a:ext>
            </a:extLst>
          </p:cNvPr>
          <p:cNvSpPr/>
          <p:nvPr/>
        </p:nvSpPr>
        <p:spPr>
          <a:xfrm>
            <a:off x="4315396" y="535722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>
            <a:extLst>
              <a:ext uri="{FF2B5EF4-FFF2-40B4-BE49-F238E27FC236}">
                <a16:creationId xmlns:a16="http://schemas.microsoft.com/office/drawing/2014/main" id="{AE6F5CE7-A7DA-FB42-B21E-00A577036058}"/>
              </a:ext>
            </a:extLst>
          </p:cNvPr>
          <p:cNvSpPr/>
          <p:nvPr/>
        </p:nvSpPr>
        <p:spPr>
          <a:xfrm>
            <a:off x="5051518" y="602375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y 99">
            <a:extLst>
              <a:ext uri="{FF2B5EF4-FFF2-40B4-BE49-F238E27FC236}">
                <a16:creationId xmlns:a16="http://schemas.microsoft.com/office/drawing/2014/main" id="{149F291E-FC1D-EA48-A8E1-558660545CBF}"/>
              </a:ext>
            </a:extLst>
          </p:cNvPr>
          <p:cNvSpPr/>
          <p:nvPr/>
        </p:nvSpPr>
        <p:spPr>
          <a:xfrm>
            <a:off x="3856392" y="587410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y 100">
            <a:extLst>
              <a:ext uri="{FF2B5EF4-FFF2-40B4-BE49-F238E27FC236}">
                <a16:creationId xmlns:a16="http://schemas.microsoft.com/office/drawing/2014/main" id="{538EDE3F-5210-CE46-809E-253EBFBBBA76}"/>
              </a:ext>
            </a:extLst>
          </p:cNvPr>
          <p:cNvSpPr/>
          <p:nvPr/>
        </p:nvSpPr>
        <p:spPr>
          <a:xfrm>
            <a:off x="4976088" y="5496158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D895B76A-C16F-4C49-B17B-F7F0DFF2ECEF}"/>
              </a:ext>
            </a:extLst>
          </p:cNvPr>
          <p:cNvSpPr/>
          <p:nvPr/>
        </p:nvSpPr>
        <p:spPr>
          <a:xfrm>
            <a:off x="4509070" y="60503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47106D71-8578-1D4F-93EA-40EB17F72721}"/>
              </a:ext>
            </a:extLst>
          </p:cNvPr>
          <p:cNvSpPr/>
          <p:nvPr/>
        </p:nvSpPr>
        <p:spPr>
          <a:xfrm>
            <a:off x="4845557" y="5776387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>
            <a:extLst>
              <a:ext uri="{FF2B5EF4-FFF2-40B4-BE49-F238E27FC236}">
                <a16:creationId xmlns:a16="http://schemas.microsoft.com/office/drawing/2014/main" id="{02704014-D0CE-BF48-B823-96302347C2F2}"/>
              </a:ext>
            </a:extLst>
          </p:cNvPr>
          <p:cNvSpPr/>
          <p:nvPr/>
        </p:nvSpPr>
        <p:spPr>
          <a:xfrm>
            <a:off x="4486842" y="587695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>
            <a:extLst>
              <a:ext uri="{FF2B5EF4-FFF2-40B4-BE49-F238E27FC236}">
                <a16:creationId xmlns:a16="http://schemas.microsoft.com/office/drawing/2014/main" id="{D165856E-E151-ED4E-8294-CBB85F3E080B}"/>
              </a:ext>
            </a:extLst>
          </p:cNvPr>
          <p:cNvSpPr/>
          <p:nvPr/>
        </p:nvSpPr>
        <p:spPr>
          <a:xfrm>
            <a:off x="3876786" y="4521800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>
            <a:extLst>
              <a:ext uri="{FF2B5EF4-FFF2-40B4-BE49-F238E27FC236}">
                <a16:creationId xmlns:a16="http://schemas.microsoft.com/office/drawing/2014/main" id="{C2910009-C71F-0947-8BA2-D53F7F8A1438}"/>
              </a:ext>
            </a:extLst>
          </p:cNvPr>
          <p:cNvSpPr/>
          <p:nvPr/>
        </p:nvSpPr>
        <p:spPr>
          <a:xfrm>
            <a:off x="4349600" y="5994244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2428BE7A-77E6-AA4F-930A-3326DCDFEBF7}"/>
              </a:ext>
            </a:extLst>
          </p:cNvPr>
          <p:cNvSpPr/>
          <p:nvPr/>
        </p:nvSpPr>
        <p:spPr>
          <a:xfrm>
            <a:off x="4958570" y="5934212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>
            <a:extLst>
              <a:ext uri="{FF2B5EF4-FFF2-40B4-BE49-F238E27FC236}">
                <a16:creationId xmlns:a16="http://schemas.microsoft.com/office/drawing/2014/main" id="{E5455339-4995-8549-AB28-95D3963A1D8E}"/>
              </a:ext>
            </a:extLst>
          </p:cNvPr>
          <p:cNvSpPr/>
          <p:nvPr/>
        </p:nvSpPr>
        <p:spPr>
          <a:xfrm>
            <a:off x="4746019" y="6085601"/>
            <a:ext cx="68407" cy="60032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124165D-13EB-2E44-A4CD-A4E630080486}"/>
                  </a:ext>
                </a:extLst>
              </p:cNvPr>
              <p:cNvSpPr/>
              <p:nvPr/>
            </p:nvSpPr>
            <p:spPr>
              <a:xfrm>
                <a:off x="2194747" y="1472948"/>
                <a:ext cx="506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124165D-13EB-2E44-A4CD-A4E630080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747" y="1472948"/>
                <a:ext cx="5062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D8E4A83-20EE-9640-9306-5009006BEA48}"/>
                  </a:ext>
                </a:extLst>
              </p:cNvPr>
              <p:cNvSpPr/>
              <p:nvPr/>
            </p:nvSpPr>
            <p:spPr>
              <a:xfrm>
                <a:off x="4796193" y="1493554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D8E4A83-20EE-9640-9306-5009006BE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93" y="1493554"/>
                <a:ext cx="5116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4033A6F-1290-6E48-B5B1-2ADE54DF9C43}"/>
                  </a:ext>
                </a:extLst>
              </p:cNvPr>
              <p:cNvSpPr/>
              <p:nvPr/>
            </p:nvSpPr>
            <p:spPr>
              <a:xfrm>
                <a:off x="4795982" y="4058832"/>
                <a:ext cx="502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4033A6F-1290-6E48-B5B1-2ADE54DF9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82" y="4058832"/>
                <a:ext cx="5025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EE1D39-ABA5-124D-9EF4-CE98D754EF4F}"/>
              </a:ext>
            </a:extLst>
          </p:cNvPr>
          <p:cNvGrpSpPr/>
          <p:nvPr/>
        </p:nvGrpSpPr>
        <p:grpSpPr>
          <a:xfrm>
            <a:off x="6105303" y="637634"/>
            <a:ext cx="5475165" cy="5364508"/>
            <a:chOff x="6105304" y="829358"/>
            <a:chExt cx="4279186" cy="405697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1CEC0E5-44F7-7348-95B4-8681F95DC68A}"/>
                </a:ext>
              </a:extLst>
            </p:cNvPr>
            <p:cNvGrpSpPr/>
            <p:nvPr/>
          </p:nvGrpSpPr>
          <p:grpSpPr>
            <a:xfrm>
              <a:off x="6105304" y="829358"/>
              <a:ext cx="4279186" cy="4056974"/>
              <a:chOff x="7496498" y="3168090"/>
              <a:chExt cx="2946340" cy="2990644"/>
            </a:xfrm>
          </p:grpSpPr>
          <p:pic>
            <p:nvPicPr>
              <p:cNvPr id="110" name="Picture 109" descr="A close up of text on a white background&#13;&#10;&#13;&#10;Description automatically generated">
                <a:extLst>
                  <a:ext uri="{FF2B5EF4-FFF2-40B4-BE49-F238E27FC236}">
                    <a16:creationId xmlns:a16="http://schemas.microsoft.com/office/drawing/2014/main" id="{D31B5EA6-382D-E64D-9CF3-8A8D6CFBA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6498" y="3168090"/>
                <a:ext cx="2946340" cy="2990644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167C413-D081-104C-8999-8F16021782E1}"/>
                  </a:ext>
                </a:extLst>
              </p:cNvPr>
              <p:cNvSpPr/>
              <p:nvPr/>
            </p:nvSpPr>
            <p:spPr>
              <a:xfrm>
                <a:off x="7563828" y="3683333"/>
                <a:ext cx="2425345" cy="242704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5177B68-2421-DA4A-BE2D-E69C926F8B9A}"/>
                    </a:ext>
                  </a:extLst>
                </p:cNvPr>
                <p:cNvSpPr/>
                <p:nvPr/>
              </p:nvSpPr>
              <p:spPr>
                <a:xfrm>
                  <a:off x="7023443" y="2901505"/>
                  <a:ext cx="5116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5177B68-2421-DA4A-BE2D-E69C926F8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443" y="2901505"/>
                  <a:ext cx="5116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052167B-1BD5-DA4A-A256-A0C6128DA23A}"/>
                    </a:ext>
                  </a:extLst>
                </p:cNvPr>
                <p:cNvSpPr/>
                <p:nvPr/>
              </p:nvSpPr>
              <p:spPr>
                <a:xfrm>
                  <a:off x="7026206" y="3781649"/>
                  <a:ext cx="5116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052167B-1BD5-DA4A-A256-A0C6128DA2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206" y="3781649"/>
                  <a:ext cx="5116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7E292F5-7215-E949-AC13-20B597AA6016}"/>
                    </a:ext>
                  </a:extLst>
                </p:cNvPr>
                <p:cNvSpPr/>
                <p:nvPr/>
              </p:nvSpPr>
              <p:spPr>
                <a:xfrm>
                  <a:off x="8574578" y="3323504"/>
                  <a:ext cx="5025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7E292F5-7215-E949-AC13-20B597AA60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578" y="3323504"/>
                  <a:ext cx="50257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15C57E3-C1A9-C84A-A567-3AD0F3A42FA9}"/>
                    </a:ext>
                  </a:extLst>
                </p:cNvPr>
                <p:cNvSpPr/>
                <p:nvPr/>
              </p:nvSpPr>
              <p:spPr>
                <a:xfrm>
                  <a:off x="7833523" y="3236463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15C57E3-C1A9-C84A-A567-3AD0F3A42F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523" y="3236463"/>
                  <a:ext cx="5062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45932B8-2942-8B4F-9D3A-98DBF16035DE}"/>
              </a:ext>
            </a:extLst>
          </p:cNvPr>
          <p:cNvSpPr/>
          <p:nvPr/>
        </p:nvSpPr>
        <p:spPr>
          <a:xfrm rot="1665453">
            <a:off x="7289460" y="2949916"/>
            <a:ext cx="638495" cy="1087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4A60D80-AF5F-044E-9E2B-6888778078AB}"/>
              </a:ext>
            </a:extLst>
          </p:cNvPr>
          <p:cNvSpPr/>
          <p:nvPr/>
        </p:nvSpPr>
        <p:spPr>
          <a:xfrm rot="3233803">
            <a:off x="8171125" y="3388400"/>
            <a:ext cx="638495" cy="148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94B6D43-6573-8C49-BED7-8D095D050549}"/>
                  </a:ext>
                </a:extLst>
              </p:cNvPr>
              <p:cNvSpPr/>
              <p:nvPr/>
            </p:nvSpPr>
            <p:spPr>
              <a:xfrm>
                <a:off x="2140671" y="4058832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94B6D43-6573-8C49-BED7-8D095D050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71" y="4058832"/>
                <a:ext cx="5116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7345BD2-C81B-1547-9A48-199B7E4725FF}"/>
                  </a:ext>
                </a:extLst>
              </p:cNvPr>
              <p:cNvSpPr/>
              <p:nvPr/>
            </p:nvSpPr>
            <p:spPr>
              <a:xfrm>
                <a:off x="9536555" y="1601596"/>
                <a:ext cx="9937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7345BD2-C81B-1547-9A48-199B7E47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55" y="1601596"/>
                <a:ext cx="99379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0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Basic sampling methods</a:t>
            </a:r>
            <a:r>
              <a:rPr lang="en-US" i="1" dirty="0"/>
              <a:t>…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3B9352-4575-FC43-AD29-EA4E89A0EFC1}"/>
              </a:ext>
            </a:extLst>
          </p:cNvPr>
          <p:cNvGrpSpPr/>
          <p:nvPr/>
        </p:nvGrpSpPr>
        <p:grpSpPr>
          <a:xfrm>
            <a:off x="6121965" y="1156657"/>
            <a:ext cx="4279186" cy="4056974"/>
            <a:chOff x="7496498" y="3168090"/>
            <a:chExt cx="2946340" cy="2990644"/>
          </a:xfrm>
        </p:grpSpPr>
        <p:pic>
          <p:nvPicPr>
            <p:cNvPr id="14" name="Picture 13" descr="A close up of text on a white background&#13;&#10;&#13;&#10;Description automatically generated">
              <a:extLst>
                <a:ext uri="{FF2B5EF4-FFF2-40B4-BE49-F238E27FC236}">
                  <a16:creationId xmlns:a16="http://schemas.microsoft.com/office/drawing/2014/main" id="{8B257B76-06EE-B14E-BF44-4C811DF4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6498" y="3168090"/>
              <a:ext cx="2946340" cy="299064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19140-0858-DB47-AB11-974FDE4EBA53}"/>
                </a:ext>
              </a:extLst>
            </p:cNvPr>
            <p:cNvSpPr/>
            <p:nvPr/>
          </p:nvSpPr>
          <p:spPr>
            <a:xfrm>
              <a:off x="7563828" y="3683333"/>
              <a:ext cx="2425345" cy="242704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E5E0CBE-0D5D-484F-B5DC-8E09FABF2ED2}"/>
                  </a:ext>
                </a:extLst>
              </p:cNvPr>
              <p:cNvSpPr/>
              <p:nvPr/>
            </p:nvSpPr>
            <p:spPr>
              <a:xfrm>
                <a:off x="7040104" y="3228804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E5E0CBE-0D5D-484F-B5DC-8E09FABF2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104" y="3228804"/>
                <a:ext cx="5116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2D9FFD3-E5EB-854F-8DE6-BD5BFCCD7931}"/>
                  </a:ext>
                </a:extLst>
              </p:cNvPr>
              <p:cNvSpPr/>
              <p:nvPr/>
            </p:nvSpPr>
            <p:spPr>
              <a:xfrm>
                <a:off x="7042867" y="4108948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2D9FFD3-E5EB-854F-8DE6-BD5BFCCD7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67" y="4108948"/>
                <a:ext cx="5116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98AB1C9-32D5-9C4E-A667-62110B69AD87}"/>
                  </a:ext>
                </a:extLst>
              </p:cNvPr>
              <p:cNvSpPr/>
              <p:nvPr/>
            </p:nvSpPr>
            <p:spPr>
              <a:xfrm>
                <a:off x="8591239" y="3650803"/>
                <a:ext cx="502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98AB1C9-32D5-9C4E-A667-62110B69A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239" y="3650803"/>
                <a:ext cx="5025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C976571-3D6B-E648-8911-E95780FAD190}"/>
                  </a:ext>
                </a:extLst>
              </p:cNvPr>
              <p:cNvSpPr/>
              <p:nvPr/>
            </p:nvSpPr>
            <p:spPr>
              <a:xfrm>
                <a:off x="7850184" y="3563762"/>
                <a:ext cx="506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C976571-3D6B-E648-8911-E95780FAD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84" y="3563762"/>
                <a:ext cx="5062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D76F538-F4E5-C74A-8E4A-6ACF480FF928}"/>
              </a:ext>
            </a:extLst>
          </p:cNvPr>
          <p:cNvSpPr txBox="1"/>
          <p:nvPr/>
        </p:nvSpPr>
        <p:spPr>
          <a:xfrm>
            <a:off x="397995" y="1547835"/>
            <a:ext cx="515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Rejection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Just use a uniform distribution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in both cases, samples are independent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1C7C6B6-C1F1-234F-9800-2E22232C38F1}"/>
                  </a:ext>
                </a:extLst>
              </p:cNvPr>
              <p:cNvSpPr/>
              <p:nvPr/>
            </p:nvSpPr>
            <p:spPr>
              <a:xfrm>
                <a:off x="8836101" y="1855613"/>
                <a:ext cx="9937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1C7C6B6-C1F1-234F-9800-2E22232C3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101" y="1855613"/>
                <a:ext cx="99379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61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Entre Mr. Markov…..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EE1D39-ABA5-124D-9EF4-CE98D754EF4F}"/>
              </a:ext>
            </a:extLst>
          </p:cNvPr>
          <p:cNvGrpSpPr/>
          <p:nvPr/>
        </p:nvGrpSpPr>
        <p:grpSpPr>
          <a:xfrm>
            <a:off x="6105303" y="637634"/>
            <a:ext cx="5475165" cy="5364508"/>
            <a:chOff x="6105304" y="829358"/>
            <a:chExt cx="4279186" cy="405697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1CEC0E5-44F7-7348-95B4-8681F95DC68A}"/>
                </a:ext>
              </a:extLst>
            </p:cNvPr>
            <p:cNvGrpSpPr/>
            <p:nvPr/>
          </p:nvGrpSpPr>
          <p:grpSpPr>
            <a:xfrm>
              <a:off x="6105304" y="829358"/>
              <a:ext cx="4279186" cy="4056974"/>
              <a:chOff x="7496498" y="3168090"/>
              <a:chExt cx="2946340" cy="2990644"/>
            </a:xfrm>
          </p:grpSpPr>
          <p:pic>
            <p:nvPicPr>
              <p:cNvPr id="110" name="Picture 109" descr="A close up of text on a white background&#13;&#10;&#13;&#10;Description automatically generated">
                <a:extLst>
                  <a:ext uri="{FF2B5EF4-FFF2-40B4-BE49-F238E27FC236}">
                    <a16:creationId xmlns:a16="http://schemas.microsoft.com/office/drawing/2014/main" id="{D31B5EA6-382D-E64D-9CF3-8A8D6CFBA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96498" y="3168090"/>
                <a:ext cx="2946340" cy="2990644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167C413-D081-104C-8999-8F16021782E1}"/>
                  </a:ext>
                </a:extLst>
              </p:cNvPr>
              <p:cNvSpPr/>
              <p:nvPr/>
            </p:nvSpPr>
            <p:spPr>
              <a:xfrm>
                <a:off x="7563828" y="3683333"/>
                <a:ext cx="2425345" cy="242704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5177B68-2421-DA4A-BE2D-E69C926F8B9A}"/>
                    </a:ext>
                  </a:extLst>
                </p:cNvPr>
                <p:cNvSpPr/>
                <p:nvPr/>
              </p:nvSpPr>
              <p:spPr>
                <a:xfrm>
                  <a:off x="7023443" y="2901505"/>
                  <a:ext cx="5116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5177B68-2421-DA4A-BE2D-E69C926F8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443" y="2901505"/>
                  <a:ext cx="51161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052167B-1BD5-DA4A-A256-A0C6128DA23A}"/>
                    </a:ext>
                  </a:extLst>
                </p:cNvPr>
                <p:cNvSpPr/>
                <p:nvPr/>
              </p:nvSpPr>
              <p:spPr>
                <a:xfrm>
                  <a:off x="7026206" y="3781649"/>
                  <a:ext cx="5116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1052167B-1BD5-DA4A-A256-A0C6128DA2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206" y="3781649"/>
                  <a:ext cx="5116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7E292F5-7215-E949-AC13-20B597AA6016}"/>
                    </a:ext>
                  </a:extLst>
                </p:cNvPr>
                <p:cNvSpPr/>
                <p:nvPr/>
              </p:nvSpPr>
              <p:spPr>
                <a:xfrm>
                  <a:off x="8574578" y="3323504"/>
                  <a:ext cx="5025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7E292F5-7215-E949-AC13-20B597AA60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578" y="3323504"/>
                  <a:ext cx="50257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15C57E3-C1A9-C84A-A567-3AD0F3A42FA9}"/>
                    </a:ext>
                  </a:extLst>
                </p:cNvPr>
                <p:cNvSpPr/>
                <p:nvPr/>
              </p:nvSpPr>
              <p:spPr>
                <a:xfrm>
                  <a:off x="7833523" y="3236463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15C57E3-C1A9-C84A-A567-3AD0F3A42F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523" y="3236463"/>
                  <a:ext cx="5062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45932B8-2942-8B4F-9D3A-98DBF16035DE}"/>
              </a:ext>
            </a:extLst>
          </p:cNvPr>
          <p:cNvSpPr/>
          <p:nvPr/>
        </p:nvSpPr>
        <p:spPr>
          <a:xfrm rot="1665453">
            <a:off x="7289460" y="2949916"/>
            <a:ext cx="638495" cy="1087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4A60D80-AF5F-044E-9E2B-6888778078AB}"/>
              </a:ext>
            </a:extLst>
          </p:cNvPr>
          <p:cNvSpPr/>
          <p:nvPr/>
        </p:nvSpPr>
        <p:spPr>
          <a:xfrm rot="3233803">
            <a:off x="8171125" y="3388400"/>
            <a:ext cx="638495" cy="148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06D5255-2F9E-3140-90CD-D75CD9C104FC}"/>
                  </a:ext>
                </a:extLst>
              </p:cNvPr>
              <p:cNvSpPr txBox="1"/>
              <p:nvPr/>
            </p:nvSpPr>
            <p:spPr>
              <a:xfrm>
                <a:off x="253612" y="1022720"/>
                <a:ext cx="4377526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06D5255-2F9E-3140-90CD-D75CD9C1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2" y="1022720"/>
                <a:ext cx="4377526" cy="871264"/>
              </a:xfrm>
              <a:prstGeom prst="rect">
                <a:avLst/>
              </a:prstGeom>
              <a:blipFill>
                <a:blip r:embed="rId7"/>
                <a:stretch>
                  <a:fillRect t="-95652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F74376-CA2F-0E48-9960-C05ECF73D84E}"/>
                  </a:ext>
                </a:extLst>
              </p:cNvPr>
              <p:cNvSpPr/>
              <p:nvPr/>
            </p:nvSpPr>
            <p:spPr>
              <a:xfrm>
                <a:off x="611531" y="1978951"/>
                <a:ext cx="5002177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Make sure we stay in the region of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Must find a way to “intelligently” move through the state space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Design a Markov Chain that “naturally” moves through the space towards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F74376-CA2F-0E48-9960-C05ECF73D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1" y="1978951"/>
                <a:ext cx="5002177" cy="2031325"/>
              </a:xfrm>
              <a:prstGeom prst="rect">
                <a:avLst/>
              </a:prstGeom>
              <a:blipFill>
                <a:blip r:embed="rId8"/>
                <a:stretch>
                  <a:fillRect l="-761" t="-1875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10F7B3E-A8F3-8448-8E9C-21D7A9926B66}"/>
                  </a:ext>
                </a:extLst>
              </p:cNvPr>
              <p:cNvSpPr/>
              <p:nvPr/>
            </p:nvSpPr>
            <p:spPr>
              <a:xfrm>
                <a:off x="9536555" y="1601596"/>
                <a:ext cx="9937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10F7B3E-A8F3-8448-8E9C-21D7A9926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55" y="1601596"/>
                <a:ext cx="99379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1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Markov Chains in 3 minutes</a:t>
            </a:r>
          </a:p>
        </p:txBody>
      </p:sp>
      <p:pic>
        <p:nvPicPr>
          <p:cNvPr id="7" name="Picture 6" descr="A drawing of a person&#13;&#10;&#13;&#10;Description automatically generated">
            <a:extLst>
              <a:ext uri="{FF2B5EF4-FFF2-40B4-BE49-F238E27FC236}">
                <a16:creationId xmlns:a16="http://schemas.microsoft.com/office/drawing/2014/main" id="{F6C43524-D637-4748-96D0-B1FFEFB0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5" y="1354845"/>
            <a:ext cx="5031453" cy="50418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D16096-C764-3A43-8ACE-C1DFA7232E2F}"/>
              </a:ext>
            </a:extLst>
          </p:cNvPr>
          <p:cNvSpPr/>
          <p:nvPr/>
        </p:nvSpPr>
        <p:spPr>
          <a:xfrm>
            <a:off x="1165122" y="2371423"/>
            <a:ext cx="1032387" cy="1002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C10D9D-F153-724B-8ECF-961B368D8E46}"/>
              </a:ext>
            </a:extLst>
          </p:cNvPr>
          <p:cNvSpPr/>
          <p:nvPr/>
        </p:nvSpPr>
        <p:spPr>
          <a:xfrm>
            <a:off x="3406878" y="4454013"/>
            <a:ext cx="899651" cy="88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5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BC07D3-0888-6142-9C8E-505FC921BD01}"/>
                  </a:ext>
                </a:extLst>
              </p:cNvPr>
              <p:cNvSpPr txBox="1"/>
              <p:nvPr/>
            </p:nvSpPr>
            <p:spPr>
              <a:xfrm>
                <a:off x="6802694" y="980512"/>
                <a:ext cx="3605981" cy="1344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BC07D3-0888-6142-9C8E-505FC921B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4" y="980512"/>
                <a:ext cx="3605981" cy="1344727"/>
              </a:xfrm>
              <a:prstGeom prst="rect">
                <a:avLst/>
              </a:prstGeom>
              <a:blipFill>
                <a:blip r:embed="rId3"/>
                <a:stretch>
                  <a:fillRect l="-702" b="-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A9875-749E-8647-947C-25B675255D42}"/>
                  </a:ext>
                </a:extLst>
              </p:cNvPr>
              <p:cNvSpPr txBox="1"/>
              <p:nvPr/>
            </p:nvSpPr>
            <p:spPr>
              <a:xfrm>
                <a:off x="5722375" y="2492477"/>
                <a:ext cx="576662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Markov property: </a:t>
                </a:r>
              </a:p>
              <a:p>
                <a:r>
                  <a:rPr lang="en-US" sz="2400" b="0" dirty="0"/>
                  <a:t>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Stationary distribution: </a:t>
                </a:r>
              </a:p>
              <a:p>
                <a:r>
                  <a:rPr lang="en-US" sz="240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we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such that :</a:t>
                </a:r>
              </a:p>
              <a:p>
                <a:pPr lvl="1"/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/>
                  <a:t> 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A9875-749E-8647-947C-25B67525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75" y="2492477"/>
                <a:ext cx="5766620" cy="3785652"/>
              </a:xfrm>
              <a:prstGeom prst="rect">
                <a:avLst/>
              </a:prstGeom>
              <a:blipFill>
                <a:blip r:embed="rId4"/>
                <a:stretch>
                  <a:fillRect l="-1319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54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Metropolis-Hastings algorithm: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C7DB3D-44F0-8F43-AB9F-A8763D2FB731}"/>
              </a:ext>
            </a:extLst>
          </p:cNvPr>
          <p:cNvGrpSpPr/>
          <p:nvPr/>
        </p:nvGrpSpPr>
        <p:grpSpPr>
          <a:xfrm>
            <a:off x="397995" y="1354845"/>
            <a:ext cx="2286211" cy="2074155"/>
            <a:chOff x="397995" y="1354845"/>
            <a:chExt cx="5031453" cy="5041827"/>
          </a:xfrm>
        </p:grpSpPr>
        <p:pic>
          <p:nvPicPr>
            <p:cNvPr id="7" name="Picture 6" descr="A drawing of a person&#13;&#10;&#13;&#10;Description automatically generated">
              <a:extLst>
                <a:ext uri="{FF2B5EF4-FFF2-40B4-BE49-F238E27FC236}">
                  <a16:creationId xmlns:a16="http://schemas.microsoft.com/office/drawing/2014/main" id="{F6C43524-D637-4748-96D0-B1FFEFB05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95" y="1354845"/>
              <a:ext cx="5031453" cy="5041827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D16096-C764-3A43-8ACE-C1DFA7232E2F}"/>
                </a:ext>
              </a:extLst>
            </p:cNvPr>
            <p:cNvSpPr/>
            <p:nvPr/>
          </p:nvSpPr>
          <p:spPr>
            <a:xfrm>
              <a:off x="1165122" y="2371423"/>
              <a:ext cx="1032387" cy="1002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C10D9D-F153-724B-8ECF-961B368D8E46}"/>
                </a:ext>
              </a:extLst>
            </p:cNvPr>
            <p:cNvSpPr/>
            <p:nvPr/>
          </p:nvSpPr>
          <p:spPr>
            <a:xfrm>
              <a:off x="3406878" y="4454013"/>
              <a:ext cx="899651" cy="884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EA9875-749E-8647-947C-25B675255D42}"/>
              </a:ext>
            </a:extLst>
          </p:cNvPr>
          <p:cNvSpPr txBox="1"/>
          <p:nvPr/>
        </p:nvSpPr>
        <p:spPr>
          <a:xfrm>
            <a:off x="5206392" y="1369036"/>
            <a:ext cx="628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480E0A-AD7C-4C49-9160-9F2C05D2E44C}"/>
              </a:ext>
            </a:extLst>
          </p:cNvPr>
          <p:cNvGrpSpPr/>
          <p:nvPr/>
        </p:nvGrpSpPr>
        <p:grpSpPr>
          <a:xfrm>
            <a:off x="7123471" y="908933"/>
            <a:ext cx="5036469" cy="5064162"/>
            <a:chOff x="6105303" y="637634"/>
            <a:chExt cx="5475165" cy="53645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1DE43A-6FA6-E243-A280-04DDCF10AD10}"/>
                </a:ext>
              </a:extLst>
            </p:cNvPr>
            <p:cNvGrpSpPr/>
            <p:nvPr/>
          </p:nvGrpSpPr>
          <p:grpSpPr>
            <a:xfrm>
              <a:off x="6105303" y="637634"/>
              <a:ext cx="5475165" cy="5364508"/>
              <a:chOff x="6105304" y="829358"/>
              <a:chExt cx="4279186" cy="405697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D9600B5-4002-0941-AFF7-48F65536D3BB}"/>
                  </a:ext>
                </a:extLst>
              </p:cNvPr>
              <p:cNvGrpSpPr/>
              <p:nvPr/>
            </p:nvGrpSpPr>
            <p:grpSpPr>
              <a:xfrm>
                <a:off x="6105304" y="829358"/>
                <a:ext cx="4279186" cy="4056974"/>
                <a:chOff x="7496498" y="3168090"/>
                <a:chExt cx="2946340" cy="2990644"/>
              </a:xfrm>
            </p:grpSpPr>
            <p:pic>
              <p:nvPicPr>
                <p:cNvPr id="29" name="Picture 28" descr="A close up of text on a white background&#13;&#10;&#13;&#10;Description automatically generated">
                  <a:extLst>
                    <a:ext uri="{FF2B5EF4-FFF2-40B4-BE49-F238E27FC236}">
                      <a16:creationId xmlns:a16="http://schemas.microsoft.com/office/drawing/2014/main" id="{1D89EEEE-A302-0B4D-919D-AD833618E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96498" y="3168090"/>
                  <a:ext cx="2946340" cy="2990644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F8164E0-4766-0946-A62F-B921E4A557F0}"/>
                    </a:ext>
                  </a:extLst>
                </p:cNvPr>
                <p:cNvSpPr/>
                <p:nvPr/>
              </p:nvSpPr>
              <p:spPr>
                <a:xfrm>
                  <a:off x="7563828" y="3683333"/>
                  <a:ext cx="2425345" cy="242704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30D19F8-B0E5-8A41-8A01-103F8853EF1D}"/>
                      </a:ext>
                    </a:extLst>
                  </p:cNvPr>
                  <p:cNvSpPr/>
                  <p:nvPr/>
                </p:nvSpPr>
                <p:spPr>
                  <a:xfrm>
                    <a:off x="7243782" y="1703348"/>
                    <a:ext cx="434688" cy="2958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03AC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30D19F8-B0E5-8A41-8A01-103F8853EF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3782" y="1703348"/>
                    <a:ext cx="434688" cy="2958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4707FD6-F643-5743-AC1D-E72C7E7900ED}"/>
                    </a:ext>
                  </a:extLst>
                </p:cNvPr>
                <p:cNvSpPr/>
                <p:nvPr/>
              </p:nvSpPr>
              <p:spPr>
                <a:xfrm>
                  <a:off x="9536555" y="1601596"/>
                  <a:ext cx="993794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4707FD6-F643-5743-AC1D-E72C7E7900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6555" y="1601596"/>
                  <a:ext cx="993794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A70C9-658C-8846-8D49-F1D51BF0277B}"/>
                  </a:ext>
                </a:extLst>
              </p:cNvPr>
              <p:cNvSpPr txBox="1"/>
              <p:nvPr/>
            </p:nvSpPr>
            <p:spPr>
              <a:xfrm>
                <a:off x="2684206" y="1648678"/>
                <a:ext cx="4203291" cy="2480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0 to N-1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Sample u ~ U[0,1]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⁡{1,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Else: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A70C9-658C-8846-8D49-F1D51BF0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06" y="1648678"/>
                <a:ext cx="4203291" cy="2480807"/>
              </a:xfrm>
              <a:prstGeom prst="rect">
                <a:avLst/>
              </a:prstGeom>
              <a:blipFill>
                <a:blip r:embed="rId6"/>
                <a:stretch>
                  <a:fillRect l="-602" t="-1020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2D534A-E6CE-B441-8377-4D6B38BBDBA9}"/>
              </a:ext>
            </a:extLst>
          </p:cNvPr>
          <p:cNvCxnSpPr/>
          <p:nvPr/>
        </p:nvCxnSpPr>
        <p:spPr>
          <a:xfrm>
            <a:off x="8989786" y="2318367"/>
            <a:ext cx="1614304" cy="646057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BC8837-3E61-1F4C-96C9-8C79480A270B}"/>
                  </a:ext>
                </a:extLst>
              </p:cNvPr>
              <p:cNvSpPr/>
              <p:nvPr/>
            </p:nvSpPr>
            <p:spPr>
              <a:xfrm>
                <a:off x="10601666" y="2874176"/>
                <a:ext cx="506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BC8837-3E61-1F4C-96C9-8C79480A2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666" y="2874176"/>
                <a:ext cx="5062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32016B-4DE9-AC4F-B6EE-8DE38411B93E}"/>
              </a:ext>
            </a:extLst>
          </p:cNvPr>
          <p:cNvCxnSpPr>
            <a:cxnSpLocks/>
          </p:cNvCxnSpPr>
          <p:nvPr/>
        </p:nvCxnSpPr>
        <p:spPr>
          <a:xfrm flipH="1" flipV="1">
            <a:off x="7905348" y="2694600"/>
            <a:ext cx="2696318" cy="388158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E666C81-F4F4-444E-AD7E-50890CAE25EC}"/>
                  </a:ext>
                </a:extLst>
              </p:cNvPr>
              <p:cNvSpPr/>
              <p:nvPr/>
            </p:nvSpPr>
            <p:spPr>
              <a:xfrm>
                <a:off x="7465644" y="2509933"/>
                <a:ext cx="511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E666C81-F4F4-444E-AD7E-50890CAE2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44" y="2509933"/>
                <a:ext cx="5116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FC2CE2-BED1-2F49-BF76-3AE66F356D67}"/>
              </a:ext>
            </a:extLst>
          </p:cNvPr>
          <p:cNvCxnSpPr>
            <a:cxnSpLocks/>
          </p:cNvCxnSpPr>
          <p:nvPr/>
        </p:nvCxnSpPr>
        <p:spPr>
          <a:xfrm>
            <a:off x="7900024" y="2888679"/>
            <a:ext cx="1896914" cy="700115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B3CB51C-DA35-1A45-AF55-FD41FB07E4E0}"/>
              </a:ext>
            </a:extLst>
          </p:cNvPr>
          <p:cNvCxnSpPr>
            <a:cxnSpLocks/>
          </p:cNvCxnSpPr>
          <p:nvPr/>
        </p:nvCxnSpPr>
        <p:spPr>
          <a:xfrm flipH="1">
            <a:off x="9429267" y="3643525"/>
            <a:ext cx="262163" cy="224119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4FC99DA-C3A5-6343-94D5-B2FAA05AC842}"/>
              </a:ext>
            </a:extLst>
          </p:cNvPr>
          <p:cNvCxnSpPr>
            <a:cxnSpLocks/>
          </p:cNvCxnSpPr>
          <p:nvPr/>
        </p:nvCxnSpPr>
        <p:spPr>
          <a:xfrm flipH="1">
            <a:off x="9173708" y="3899242"/>
            <a:ext cx="230352" cy="122729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41D03A7-9946-6845-87C8-C179A6D09EE0}"/>
              </a:ext>
            </a:extLst>
          </p:cNvPr>
          <p:cNvCxnSpPr>
            <a:cxnSpLocks/>
          </p:cNvCxnSpPr>
          <p:nvPr/>
        </p:nvCxnSpPr>
        <p:spPr>
          <a:xfrm flipH="1">
            <a:off x="8885809" y="4011960"/>
            <a:ext cx="230352" cy="122729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4BB7F1-07D3-6149-ACE3-32329FB08439}"/>
              </a:ext>
            </a:extLst>
          </p:cNvPr>
          <p:cNvCxnSpPr>
            <a:cxnSpLocks/>
          </p:cNvCxnSpPr>
          <p:nvPr/>
        </p:nvCxnSpPr>
        <p:spPr>
          <a:xfrm>
            <a:off x="8848481" y="4212982"/>
            <a:ext cx="152504" cy="122729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0A23C9A-D1F2-6145-B1CF-5DEEEC4A3F80}"/>
                  </a:ext>
                </a:extLst>
              </p:cNvPr>
              <p:cNvSpPr/>
              <p:nvPr/>
            </p:nvSpPr>
            <p:spPr>
              <a:xfrm>
                <a:off x="8924733" y="4191238"/>
                <a:ext cx="544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0A23C9A-D1F2-6145-B1CF-5DEEEC4A3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3" y="4191238"/>
                <a:ext cx="5443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2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Gibbs algorithm: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C7DB3D-44F0-8F43-AB9F-A8763D2FB731}"/>
              </a:ext>
            </a:extLst>
          </p:cNvPr>
          <p:cNvGrpSpPr/>
          <p:nvPr/>
        </p:nvGrpSpPr>
        <p:grpSpPr>
          <a:xfrm>
            <a:off x="397995" y="1354845"/>
            <a:ext cx="2286211" cy="2074155"/>
            <a:chOff x="397995" y="1354845"/>
            <a:chExt cx="5031453" cy="5041827"/>
          </a:xfrm>
        </p:grpSpPr>
        <p:pic>
          <p:nvPicPr>
            <p:cNvPr id="7" name="Picture 6" descr="A drawing of a person&#13;&#10;&#13;&#10;Description automatically generated">
              <a:extLst>
                <a:ext uri="{FF2B5EF4-FFF2-40B4-BE49-F238E27FC236}">
                  <a16:creationId xmlns:a16="http://schemas.microsoft.com/office/drawing/2014/main" id="{F6C43524-D637-4748-96D0-B1FFEFB05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95" y="1354845"/>
              <a:ext cx="5031453" cy="5041827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D16096-C764-3A43-8ACE-C1DFA7232E2F}"/>
                </a:ext>
              </a:extLst>
            </p:cNvPr>
            <p:cNvSpPr/>
            <p:nvPr/>
          </p:nvSpPr>
          <p:spPr>
            <a:xfrm>
              <a:off x="1165122" y="2371423"/>
              <a:ext cx="1032387" cy="1002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C10D9D-F153-724B-8ECF-961B368D8E46}"/>
                </a:ext>
              </a:extLst>
            </p:cNvPr>
            <p:cNvSpPr/>
            <p:nvPr/>
          </p:nvSpPr>
          <p:spPr>
            <a:xfrm>
              <a:off x="3406878" y="4454013"/>
              <a:ext cx="899651" cy="884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EA9875-749E-8647-947C-25B675255D42}"/>
              </a:ext>
            </a:extLst>
          </p:cNvPr>
          <p:cNvSpPr txBox="1"/>
          <p:nvPr/>
        </p:nvSpPr>
        <p:spPr>
          <a:xfrm>
            <a:off x="5206392" y="1236302"/>
            <a:ext cx="628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A70C9-658C-8846-8D49-F1D51BF0277B}"/>
                  </a:ext>
                </a:extLst>
              </p:cNvPr>
              <p:cNvSpPr txBox="1"/>
              <p:nvPr/>
            </p:nvSpPr>
            <p:spPr>
              <a:xfrm>
                <a:off x="2684206" y="1648678"/>
                <a:ext cx="4203291" cy="2727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0 to N-1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,2…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,1,3…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,1,2,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4,…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A70C9-658C-8846-8D49-F1D51BF0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06" y="1648678"/>
                <a:ext cx="4203291" cy="2727926"/>
              </a:xfrm>
              <a:prstGeom prst="rect">
                <a:avLst/>
              </a:prstGeom>
              <a:blipFill>
                <a:blip r:embed="rId3"/>
                <a:stretch>
                  <a:fillRect l="-602" t="-926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58B4A3B-26F2-FA47-8BB5-6C16089D6DE7}"/>
              </a:ext>
            </a:extLst>
          </p:cNvPr>
          <p:cNvGrpSpPr/>
          <p:nvPr/>
        </p:nvGrpSpPr>
        <p:grpSpPr>
          <a:xfrm>
            <a:off x="7241458" y="1236302"/>
            <a:ext cx="4822723" cy="4574564"/>
            <a:chOff x="7123471" y="776199"/>
            <a:chExt cx="5036469" cy="50641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80E0A-AD7C-4C49-9160-9F2C05D2E44C}"/>
                </a:ext>
              </a:extLst>
            </p:cNvPr>
            <p:cNvGrpSpPr/>
            <p:nvPr/>
          </p:nvGrpSpPr>
          <p:grpSpPr>
            <a:xfrm>
              <a:off x="7123471" y="776199"/>
              <a:ext cx="5036469" cy="5064162"/>
              <a:chOff x="6105303" y="637634"/>
              <a:chExt cx="5475165" cy="53645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41DE43A-6FA6-E243-A280-04DDCF10AD10}"/>
                  </a:ext>
                </a:extLst>
              </p:cNvPr>
              <p:cNvGrpSpPr/>
              <p:nvPr/>
            </p:nvGrpSpPr>
            <p:grpSpPr>
              <a:xfrm>
                <a:off x="6105303" y="637634"/>
                <a:ext cx="5475165" cy="5364508"/>
                <a:chOff x="6105304" y="829358"/>
                <a:chExt cx="4279186" cy="405697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D9600B5-4002-0941-AFF7-48F65536D3BB}"/>
                    </a:ext>
                  </a:extLst>
                </p:cNvPr>
                <p:cNvGrpSpPr/>
                <p:nvPr/>
              </p:nvGrpSpPr>
              <p:grpSpPr>
                <a:xfrm>
                  <a:off x="6105304" y="829358"/>
                  <a:ext cx="4279186" cy="4056974"/>
                  <a:chOff x="7496498" y="3168090"/>
                  <a:chExt cx="2946340" cy="2990644"/>
                </a:xfrm>
              </p:grpSpPr>
              <p:pic>
                <p:nvPicPr>
                  <p:cNvPr id="29" name="Picture 28" descr="A close up of text on a white background&#13;&#10;&#13;&#10;Description automatically generated">
                    <a:extLst>
                      <a:ext uri="{FF2B5EF4-FFF2-40B4-BE49-F238E27FC236}">
                        <a16:creationId xmlns:a16="http://schemas.microsoft.com/office/drawing/2014/main" id="{1D89EEEE-A302-0B4D-919D-AD833618E6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496498" y="3168090"/>
                    <a:ext cx="2946340" cy="2990644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F8164E0-4766-0946-A62F-B921E4A557F0}"/>
                      </a:ext>
                    </a:extLst>
                  </p:cNvPr>
                  <p:cNvSpPr/>
                  <p:nvPr/>
                </p:nvSpPr>
                <p:spPr>
                  <a:xfrm>
                    <a:off x="7563828" y="3683333"/>
                    <a:ext cx="2425345" cy="2427043"/>
                  </a:xfrm>
                  <a:prstGeom prst="rect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30D19F8-B0E5-8A41-8A01-103F8853E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3543" y="1677189"/>
                      <a:ext cx="572008" cy="3383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03AC8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30D19F8-B0E5-8A41-8A01-103F8853EF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3543" y="1677189"/>
                      <a:ext cx="572008" cy="338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4707FD6-F643-5743-AC1D-E72C7E7900ED}"/>
                      </a:ext>
                    </a:extLst>
                  </p:cNvPr>
                  <p:cNvSpPr/>
                  <p:nvPr/>
                </p:nvSpPr>
                <p:spPr>
                  <a:xfrm>
                    <a:off x="9536555" y="1601596"/>
                    <a:ext cx="993794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4707FD6-F643-5743-AC1D-E72C7E790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6555" y="1601596"/>
                    <a:ext cx="993794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92D534A-E6CE-B441-8377-4D6B38BBD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2552" y="2087673"/>
              <a:ext cx="1115193" cy="1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BC8837-3E61-1F4C-96C9-8C79480A270B}"/>
                    </a:ext>
                  </a:extLst>
                </p:cNvPr>
                <p:cNvSpPr/>
                <p:nvPr/>
              </p:nvSpPr>
              <p:spPr>
                <a:xfrm>
                  <a:off x="9769957" y="2610828"/>
                  <a:ext cx="667678" cy="422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BC8837-3E61-1F4C-96C9-8C79480A2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957" y="2610828"/>
                  <a:ext cx="667678" cy="4223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532016B-4DE9-AC4F-B6EE-8DE38411B9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759" y="2276893"/>
              <a:ext cx="1" cy="428633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666C81-F4F4-444E-AD7E-50890CAE25EC}"/>
                    </a:ext>
                  </a:extLst>
                </p:cNvPr>
                <p:cNvSpPr/>
                <p:nvPr/>
              </p:nvSpPr>
              <p:spPr>
                <a:xfrm>
                  <a:off x="7413575" y="2669988"/>
                  <a:ext cx="673236" cy="422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666C81-F4F4-444E-AD7E-50890CAE25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575" y="2669988"/>
                  <a:ext cx="673236" cy="4223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FC2CE2-BED1-2F49-BF76-3AE66F356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7258" y="2915797"/>
              <a:ext cx="1850487" cy="0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CA162C-D60A-9C4C-970B-E313A1D08110}"/>
                  </a:ext>
                </a:extLst>
              </p:cNvPr>
              <p:cNvSpPr/>
              <p:nvPr/>
            </p:nvSpPr>
            <p:spPr>
              <a:xfrm>
                <a:off x="9753573" y="2197217"/>
                <a:ext cx="63934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CA162C-D60A-9C4C-970B-E313A1D08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573" y="2197217"/>
                <a:ext cx="639342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802D2B-FB49-E94A-86D6-7C4EF067A3A2}"/>
              </a:ext>
            </a:extLst>
          </p:cNvPr>
          <p:cNvCxnSpPr>
            <a:cxnSpLocks/>
          </p:cNvCxnSpPr>
          <p:nvPr/>
        </p:nvCxnSpPr>
        <p:spPr>
          <a:xfrm>
            <a:off x="7841207" y="3348994"/>
            <a:ext cx="375" cy="883113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999CB-1DC2-D048-88E8-0BF05B9DB53A}"/>
                  </a:ext>
                </a:extLst>
              </p:cNvPr>
              <p:cNvSpPr/>
              <p:nvPr/>
            </p:nvSpPr>
            <p:spPr>
              <a:xfrm>
                <a:off x="7616842" y="4201277"/>
                <a:ext cx="64466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03AC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03AC8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999CB-1DC2-D048-88E8-0BF05B9DB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42" y="4201277"/>
                <a:ext cx="644664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9CFFD6-1B29-DF45-AF4D-95F1469E0DB0}"/>
              </a:ext>
            </a:extLst>
          </p:cNvPr>
          <p:cNvCxnSpPr>
            <a:cxnSpLocks/>
          </p:cNvCxnSpPr>
          <p:nvPr/>
        </p:nvCxnSpPr>
        <p:spPr>
          <a:xfrm flipV="1">
            <a:off x="7956858" y="4225202"/>
            <a:ext cx="1695961" cy="1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37BAC2-BF35-FC4B-8C32-167A4D873ABB}"/>
              </a:ext>
            </a:extLst>
          </p:cNvPr>
          <p:cNvCxnSpPr>
            <a:cxnSpLocks/>
          </p:cNvCxnSpPr>
          <p:nvPr/>
        </p:nvCxnSpPr>
        <p:spPr>
          <a:xfrm flipV="1">
            <a:off x="9581510" y="4016403"/>
            <a:ext cx="0" cy="207497"/>
          </a:xfrm>
          <a:prstGeom prst="straightConnector1">
            <a:avLst/>
          </a:prstGeom>
          <a:ln>
            <a:solidFill>
              <a:srgbClr val="F03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EADE40-434B-184A-90FD-A417DE13AB8F}"/>
              </a:ext>
            </a:extLst>
          </p:cNvPr>
          <p:cNvSpPr txBox="1"/>
          <p:nvPr/>
        </p:nvSpPr>
        <p:spPr>
          <a:xfrm>
            <a:off x="943897" y="4940710"/>
            <a:ext cx="612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Metropolis-Hastings: </a:t>
            </a:r>
            <a:r>
              <a:rPr lang="en-US" i="1" dirty="0"/>
              <a:t>Euclidean distance.</a:t>
            </a:r>
          </a:p>
          <a:p>
            <a:r>
              <a:rPr lang="en-US" dirty="0"/>
              <a:t>Gibbs: </a:t>
            </a:r>
            <a:r>
              <a:rPr lang="en-US" i="1" dirty="0"/>
              <a:t>Manhattan distance.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2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9786-C71A-6845-B70F-3A4945D8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MCMC: the intuition</a:t>
            </a:r>
          </a:p>
          <a:p>
            <a:pPr lvl="1"/>
            <a:r>
              <a:rPr lang="en-US" dirty="0"/>
              <a:t>Monte Carlo</a:t>
            </a:r>
          </a:p>
          <a:p>
            <a:pPr lvl="1"/>
            <a:r>
              <a:rPr lang="en-US" dirty="0"/>
              <a:t>Markov Chain</a:t>
            </a:r>
          </a:p>
          <a:p>
            <a:r>
              <a:rPr lang="en-US" dirty="0"/>
              <a:t>MCMC:</a:t>
            </a:r>
          </a:p>
          <a:p>
            <a:pPr lvl="1"/>
            <a:r>
              <a:rPr lang="en-US" dirty="0"/>
              <a:t>Deep dive</a:t>
            </a:r>
          </a:p>
          <a:p>
            <a:r>
              <a:rPr lang="en-US" dirty="0"/>
              <a:t>Metropolis </a:t>
            </a:r>
          </a:p>
          <a:p>
            <a:r>
              <a:rPr lang="en-US" dirty="0"/>
              <a:t>Gibbs</a:t>
            </a:r>
          </a:p>
          <a:p>
            <a:r>
              <a:rPr lang="en-US" dirty="0"/>
              <a:t>How it is used in FB Prophet</a:t>
            </a:r>
          </a:p>
          <a:p>
            <a:r>
              <a:rPr lang="en-US" dirty="0"/>
              <a:t>How it is used in BSTS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AC0683-629F-3F4B-B698-33AFA215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methods: gambling is not always bad</a:t>
            </a:r>
          </a:p>
        </p:txBody>
      </p:sp>
    </p:spTree>
    <p:extLst>
      <p:ext uri="{BB962C8B-B14F-4D97-AF65-F5344CB8AC3E}">
        <p14:creationId xmlns:p14="http://schemas.microsoft.com/office/powerpoint/2010/main" val="225544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Burn In: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A9875-749E-8647-947C-25B675255D42}"/>
              </a:ext>
            </a:extLst>
          </p:cNvPr>
          <p:cNvSpPr txBox="1"/>
          <p:nvPr/>
        </p:nvSpPr>
        <p:spPr>
          <a:xfrm>
            <a:off x="5206392" y="1369036"/>
            <a:ext cx="628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291450-3DA7-4246-A9F0-AF24E366CD1D}"/>
              </a:ext>
            </a:extLst>
          </p:cNvPr>
          <p:cNvGrpSpPr/>
          <p:nvPr/>
        </p:nvGrpSpPr>
        <p:grpSpPr>
          <a:xfrm>
            <a:off x="6341789" y="836377"/>
            <a:ext cx="4199151" cy="4580031"/>
            <a:chOff x="7123471" y="908933"/>
            <a:chExt cx="5036469" cy="50641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80E0A-AD7C-4C49-9160-9F2C05D2E44C}"/>
                </a:ext>
              </a:extLst>
            </p:cNvPr>
            <p:cNvGrpSpPr/>
            <p:nvPr/>
          </p:nvGrpSpPr>
          <p:grpSpPr>
            <a:xfrm>
              <a:off x="7123471" y="908933"/>
              <a:ext cx="5036469" cy="5064162"/>
              <a:chOff x="6105303" y="637634"/>
              <a:chExt cx="5475165" cy="53645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41DE43A-6FA6-E243-A280-04DDCF10AD10}"/>
                  </a:ext>
                </a:extLst>
              </p:cNvPr>
              <p:cNvGrpSpPr/>
              <p:nvPr/>
            </p:nvGrpSpPr>
            <p:grpSpPr>
              <a:xfrm>
                <a:off x="6105303" y="637634"/>
                <a:ext cx="5475165" cy="5364508"/>
                <a:chOff x="6105304" y="829358"/>
                <a:chExt cx="4279186" cy="405697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D9600B5-4002-0941-AFF7-48F65536D3BB}"/>
                    </a:ext>
                  </a:extLst>
                </p:cNvPr>
                <p:cNvGrpSpPr/>
                <p:nvPr/>
              </p:nvGrpSpPr>
              <p:grpSpPr>
                <a:xfrm>
                  <a:off x="6105304" y="829358"/>
                  <a:ext cx="4279186" cy="4056974"/>
                  <a:chOff x="7496498" y="3168090"/>
                  <a:chExt cx="2946340" cy="2990644"/>
                </a:xfrm>
              </p:grpSpPr>
              <p:pic>
                <p:nvPicPr>
                  <p:cNvPr id="29" name="Picture 28" descr="A close up of text on a white background&#13;&#10;&#13;&#10;Description automatically generated">
                    <a:extLst>
                      <a:ext uri="{FF2B5EF4-FFF2-40B4-BE49-F238E27FC236}">
                        <a16:creationId xmlns:a16="http://schemas.microsoft.com/office/drawing/2014/main" id="{1D89EEEE-A302-0B4D-919D-AD833618E6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96498" y="3168090"/>
                    <a:ext cx="2946340" cy="2990644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F8164E0-4766-0946-A62F-B921E4A557F0}"/>
                      </a:ext>
                    </a:extLst>
                  </p:cNvPr>
                  <p:cNvSpPr/>
                  <p:nvPr/>
                </p:nvSpPr>
                <p:spPr>
                  <a:xfrm>
                    <a:off x="7563828" y="3683333"/>
                    <a:ext cx="2425345" cy="2427043"/>
                  </a:xfrm>
                  <a:prstGeom prst="rect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30D19F8-B0E5-8A41-8A01-103F8853E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3782" y="1703348"/>
                      <a:ext cx="434688" cy="2958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03AC8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03AC8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30D19F8-B0E5-8A41-8A01-103F8853EF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43782" y="1703348"/>
                      <a:ext cx="434688" cy="2958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4707FD6-F643-5743-AC1D-E72C7E7900ED}"/>
                      </a:ext>
                    </a:extLst>
                  </p:cNvPr>
                  <p:cNvSpPr/>
                  <p:nvPr/>
                </p:nvSpPr>
                <p:spPr>
                  <a:xfrm>
                    <a:off x="9536555" y="1601596"/>
                    <a:ext cx="993794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4707FD6-F643-5743-AC1D-E72C7E790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6555" y="1601596"/>
                    <a:ext cx="993794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92D534A-E6CE-B441-8377-4D6B38BBDBA9}"/>
                </a:ext>
              </a:extLst>
            </p:cNvPr>
            <p:cNvCxnSpPr/>
            <p:nvPr/>
          </p:nvCxnSpPr>
          <p:spPr>
            <a:xfrm>
              <a:off x="8989786" y="2318367"/>
              <a:ext cx="1614304" cy="646057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BC8837-3E61-1F4C-96C9-8C79480A270B}"/>
                    </a:ext>
                  </a:extLst>
                </p:cNvPr>
                <p:cNvSpPr/>
                <p:nvPr/>
              </p:nvSpPr>
              <p:spPr>
                <a:xfrm>
                  <a:off x="10601666" y="2874176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BC8837-3E61-1F4C-96C9-8C79480A2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1666" y="2874176"/>
                  <a:ext cx="50629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532016B-4DE9-AC4F-B6EE-8DE38411B9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5348" y="2694600"/>
              <a:ext cx="2696318" cy="388158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666C81-F4F4-444E-AD7E-50890CAE25EC}"/>
                    </a:ext>
                  </a:extLst>
                </p:cNvPr>
                <p:cNvSpPr/>
                <p:nvPr/>
              </p:nvSpPr>
              <p:spPr>
                <a:xfrm>
                  <a:off x="7465644" y="2509933"/>
                  <a:ext cx="5116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666C81-F4F4-444E-AD7E-50890CAE25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5644" y="2509933"/>
                  <a:ext cx="5116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FC2CE2-BED1-2F49-BF76-3AE66F356D67}"/>
                </a:ext>
              </a:extLst>
            </p:cNvPr>
            <p:cNvCxnSpPr>
              <a:cxnSpLocks/>
            </p:cNvCxnSpPr>
            <p:nvPr/>
          </p:nvCxnSpPr>
          <p:spPr>
            <a:xfrm>
              <a:off x="7900024" y="2888679"/>
              <a:ext cx="1896914" cy="700115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B3CB51C-DA35-1A45-AF55-FD41FB07E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9267" y="3643525"/>
              <a:ext cx="262163" cy="224119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4FC99DA-C3A5-6343-94D5-B2FAA05AC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3708" y="3899242"/>
              <a:ext cx="230352" cy="122729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41D03A7-9946-6845-87C8-C179A6D09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5809" y="4011960"/>
              <a:ext cx="230352" cy="122729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84BB7F1-07D3-6149-ACE3-32329FB08439}"/>
                </a:ext>
              </a:extLst>
            </p:cNvPr>
            <p:cNvCxnSpPr>
              <a:cxnSpLocks/>
            </p:cNvCxnSpPr>
            <p:nvPr/>
          </p:nvCxnSpPr>
          <p:spPr>
            <a:xfrm>
              <a:off x="8848481" y="4212982"/>
              <a:ext cx="152504" cy="122729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0A23C9A-D1F2-6145-B1CF-5DEEEC4A3F80}"/>
                    </a:ext>
                  </a:extLst>
                </p:cNvPr>
                <p:cNvSpPr/>
                <p:nvPr/>
              </p:nvSpPr>
              <p:spPr>
                <a:xfrm>
                  <a:off x="8924733" y="4191238"/>
                  <a:ext cx="5443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0A23C9A-D1F2-6145-B1CF-5DEEEC4A3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33" y="4191238"/>
                  <a:ext cx="5443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A490EF-AABA-DD4D-894A-2BCF6690EB49}"/>
              </a:ext>
            </a:extLst>
          </p:cNvPr>
          <p:cNvGrpSpPr/>
          <p:nvPr/>
        </p:nvGrpSpPr>
        <p:grpSpPr>
          <a:xfrm>
            <a:off x="1346869" y="946763"/>
            <a:ext cx="4557126" cy="4359260"/>
            <a:chOff x="7241458" y="1236302"/>
            <a:chExt cx="4822723" cy="457456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0D15891-6310-CB42-AAFD-7BA05E2AA6AE}"/>
                </a:ext>
              </a:extLst>
            </p:cNvPr>
            <p:cNvGrpSpPr/>
            <p:nvPr/>
          </p:nvGrpSpPr>
          <p:grpSpPr>
            <a:xfrm>
              <a:off x="7241458" y="1236302"/>
              <a:ext cx="4822723" cy="4574564"/>
              <a:chOff x="7123471" y="776199"/>
              <a:chExt cx="5036469" cy="506416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7E67693-003A-CD49-B6B1-6340B8ABFC67}"/>
                  </a:ext>
                </a:extLst>
              </p:cNvPr>
              <p:cNvGrpSpPr/>
              <p:nvPr/>
            </p:nvGrpSpPr>
            <p:grpSpPr>
              <a:xfrm>
                <a:off x="7123471" y="776199"/>
                <a:ext cx="5036469" cy="5064162"/>
                <a:chOff x="6105303" y="637634"/>
                <a:chExt cx="5475165" cy="5364508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BC5ED2A-AF83-374E-9D94-51B22A7D27C8}"/>
                    </a:ext>
                  </a:extLst>
                </p:cNvPr>
                <p:cNvGrpSpPr/>
                <p:nvPr/>
              </p:nvGrpSpPr>
              <p:grpSpPr>
                <a:xfrm>
                  <a:off x="6105303" y="637634"/>
                  <a:ext cx="5475165" cy="5364508"/>
                  <a:chOff x="6105304" y="829358"/>
                  <a:chExt cx="4279186" cy="4056974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07841738-1377-C54D-A34C-8EAC7AC59419}"/>
                      </a:ext>
                    </a:extLst>
                  </p:cNvPr>
                  <p:cNvGrpSpPr/>
                  <p:nvPr/>
                </p:nvGrpSpPr>
                <p:grpSpPr>
                  <a:xfrm>
                    <a:off x="6105304" y="829358"/>
                    <a:ext cx="4279186" cy="4056974"/>
                    <a:chOff x="7496498" y="3168090"/>
                    <a:chExt cx="2946340" cy="2990644"/>
                  </a:xfrm>
                </p:grpSpPr>
                <p:pic>
                  <p:nvPicPr>
                    <p:cNvPr id="68" name="Picture 67" descr="A close up of text on a white background&#13;&#10;&#13;&#10;Description automatically generated">
                      <a:extLst>
                        <a:ext uri="{FF2B5EF4-FFF2-40B4-BE49-F238E27FC236}">
                          <a16:creationId xmlns:a16="http://schemas.microsoft.com/office/drawing/2014/main" id="{3798AA2F-6C69-FB40-9741-FD98FC258E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496498" y="3168090"/>
                      <a:ext cx="2946340" cy="299064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5DA53BD5-D1D3-7B49-A835-222DC9968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3828" y="3683333"/>
                      <a:ext cx="2425345" cy="2427043"/>
                    </a:xfrm>
                    <a:prstGeom prst="rect">
                      <a:avLst/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AAA618AE-5361-6745-9C56-52F6FBE9BD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3543" y="1677189"/>
                        <a:ext cx="572008" cy="33834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03A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03A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03AC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rgbClr val="F03AC8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AAA618AE-5361-6745-9C56-52F6FBE9BD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3543" y="1677189"/>
                        <a:ext cx="572008" cy="338348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3557116F-BE8F-4445-8817-5B90C64C4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6555" y="1601596"/>
                      <a:ext cx="993794" cy="58477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3557116F-BE8F-4445-8817-5B90C64C45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6555" y="1601596"/>
                      <a:ext cx="993794" cy="58477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4BC7BCC-C15F-BD4E-9673-3E22EDBEE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2552" y="2087673"/>
                <a:ext cx="1115193" cy="1"/>
              </a:xfrm>
              <a:prstGeom prst="straightConnector1">
                <a:avLst/>
              </a:prstGeom>
              <a:ln>
                <a:solidFill>
                  <a:srgbClr val="F03AC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A7B2498-1D80-C643-B7ED-314CD015AF22}"/>
                      </a:ext>
                    </a:extLst>
                  </p:cNvPr>
                  <p:cNvSpPr/>
                  <p:nvPr/>
                </p:nvSpPr>
                <p:spPr>
                  <a:xfrm>
                    <a:off x="9769957" y="2610828"/>
                    <a:ext cx="667678" cy="4223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03AC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A7B2498-1D80-C643-B7ED-314CD015AF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9957" y="2610828"/>
                    <a:ext cx="667678" cy="4223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E639FFB-1F83-B94F-BB6F-612CA69AB2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8759" y="2276893"/>
                <a:ext cx="1" cy="428633"/>
              </a:xfrm>
              <a:prstGeom prst="straightConnector1">
                <a:avLst/>
              </a:prstGeom>
              <a:ln>
                <a:solidFill>
                  <a:srgbClr val="F03AC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F818912-8A0C-934F-B7DB-7E63B265A1E8}"/>
                      </a:ext>
                    </a:extLst>
                  </p:cNvPr>
                  <p:cNvSpPr/>
                  <p:nvPr/>
                </p:nvSpPr>
                <p:spPr>
                  <a:xfrm>
                    <a:off x="7413575" y="2669988"/>
                    <a:ext cx="673236" cy="4223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03AC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03AC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F818912-8A0C-934F-B7DB-7E63B265A1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3575" y="2669988"/>
                    <a:ext cx="673236" cy="42234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373992-B1C1-2A42-AB76-1E395ED9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7258" y="2915797"/>
                <a:ext cx="1850487" cy="0"/>
              </a:xfrm>
              <a:prstGeom prst="straightConnector1">
                <a:avLst/>
              </a:prstGeom>
              <a:ln>
                <a:solidFill>
                  <a:srgbClr val="F03AC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03B306-3F36-6F42-96B5-8B77CCC94872}"/>
                    </a:ext>
                  </a:extLst>
                </p:cNvPr>
                <p:cNvSpPr/>
                <p:nvPr/>
              </p:nvSpPr>
              <p:spPr>
                <a:xfrm>
                  <a:off x="9753573" y="2197217"/>
                  <a:ext cx="639342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703B306-3F36-6F42-96B5-8B77CCC94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573" y="2197217"/>
                  <a:ext cx="639342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F0C370D-6CE3-7544-9183-9C7D420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7841207" y="3348994"/>
              <a:ext cx="375" cy="883113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8E722B9-3A73-114C-85BA-FFB9C1B5AAD4}"/>
                    </a:ext>
                  </a:extLst>
                </p:cNvPr>
                <p:cNvSpPr/>
                <p:nvPr/>
              </p:nvSpPr>
              <p:spPr>
                <a:xfrm>
                  <a:off x="7616842" y="4201277"/>
                  <a:ext cx="644664" cy="3815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03AC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03AC8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8E722B9-3A73-114C-85BA-FFB9C1B5A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842" y="4201277"/>
                  <a:ext cx="644664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DD01E1E-47C5-8D44-9DD7-6978BAF01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858" y="4225202"/>
              <a:ext cx="1695961" cy="1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49795AA-0A78-D84B-B083-9AEFBDABD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1510" y="4016403"/>
              <a:ext cx="0" cy="207497"/>
            </a:xfrm>
            <a:prstGeom prst="straightConnector1">
              <a:avLst/>
            </a:prstGeom>
            <a:ln>
              <a:solidFill>
                <a:srgbClr val="F03A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80B104-D179-0443-BB51-02274BE5CD5D}"/>
              </a:ext>
            </a:extLst>
          </p:cNvPr>
          <p:cNvSpPr txBox="1"/>
          <p:nvPr/>
        </p:nvSpPr>
        <p:spPr>
          <a:xfrm>
            <a:off x="2119397" y="5416408"/>
            <a:ext cx="790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BSTS: “Burn-in” </a:t>
            </a:r>
          </a:p>
          <a:p>
            <a:r>
              <a:rPr lang="en-US" dirty="0"/>
              <a:t>FB Prophet: “Warm up” 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0B6AF43-CBEE-F34F-B6A8-17CFCEB8F6FC}"/>
              </a:ext>
            </a:extLst>
          </p:cNvPr>
          <p:cNvSpPr/>
          <p:nvPr/>
        </p:nvSpPr>
        <p:spPr>
          <a:xfrm>
            <a:off x="931409" y="1849685"/>
            <a:ext cx="4483721" cy="157931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66682D0-D63A-AF48-AFB8-A4378A9AD062}"/>
              </a:ext>
            </a:extLst>
          </p:cNvPr>
          <p:cNvSpPr/>
          <p:nvPr/>
        </p:nvSpPr>
        <p:spPr>
          <a:xfrm>
            <a:off x="5754253" y="1717611"/>
            <a:ext cx="4483721" cy="171138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1188CE-D683-4B4C-B50D-B5D292AC235D}"/>
              </a:ext>
            </a:extLst>
          </p:cNvPr>
          <p:cNvCxnSpPr>
            <a:cxnSpLocks/>
          </p:cNvCxnSpPr>
          <p:nvPr/>
        </p:nvCxnSpPr>
        <p:spPr>
          <a:xfrm flipV="1">
            <a:off x="3173269" y="989799"/>
            <a:ext cx="1917138" cy="8530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E7B779E-A731-8140-AC2C-9D848C1EA068}"/>
              </a:ext>
            </a:extLst>
          </p:cNvPr>
          <p:cNvCxnSpPr>
            <a:cxnSpLocks/>
          </p:cNvCxnSpPr>
          <p:nvPr/>
        </p:nvCxnSpPr>
        <p:spPr>
          <a:xfrm flipH="1" flipV="1">
            <a:off x="5754253" y="984518"/>
            <a:ext cx="1918001" cy="7132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E742FDB-7C4C-F245-A04D-893DAE93666E}"/>
              </a:ext>
            </a:extLst>
          </p:cNvPr>
          <p:cNvSpPr txBox="1"/>
          <p:nvPr/>
        </p:nvSpPr>
        <p:spPr>
          <a:xfrm>
            <a:off x="4708352" y="604322"/>
            <a:ext cx="1413556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Burn in </a:t>
            </a:r>
          </a:p>
        </p:txBody>
      </p:sp>
    </p:spTree>
    <p:extLst>
      <p:ext uri="{BB962C8B-B14F-4D97-AF65-F5344CB8AC3E}">
        <p14:creationId xmlns:p14="http://schemas.microsoft.com/office/powerpoint/2010/main" val="20049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8" grpId="0" animBg="1"/>
      <p:bldP spid="79" grpId="0" animBg="1"/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It is not just about surfaces and volumes </a:t>
            </a:r>
            <a:r>
              <a:rPr lang="en-US" i="1" dirty="0"/>
              <a:t>(although it kind of is….)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A9875-749E-8647-947C-25B675255D42}"/>
              </a:ext>
            </a:extLst>
          </p:cNvPr>
          <p:cNvSpPr txBox="1"/>
          <p:nvPr/>
        </p:nvSpPr>
        <p:spPr>
          <a:xfrm>
            <a:off x="5206392" y="1236302"/>
            <a:ext cx="628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32" name="Picture 31" descr="A large ship in a body of water&#13;&#10;&#13;&#10;Description automatically generated">
            <a:extLst>
              <a:ext uri="{FF2B5EF4-FFF2-40B4-BE49-F238E27FC236}">
                <a16:creationId xmlns:a16="http://schemas.microsoft.com/office/drawing/2014/main" id="{0A33F384-6882-0943-A75D-9F203A8A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55" y="1354845"/>
            <a:ext cx="5683722" cy="4930260"/>
          </a:xfrm>
          <a:prstGeom prst="rect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898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Facebook Prophet: </a:t>
            </a:r>
          </a:p>
        </p:txBody>
      </p:sp>
      <p:pic>
        <p:nvPicPr>
          <p:cNvPr id="6" name="Picture 5" descr="A picture containing wall, text&#13;&#10;&#13;&#10;Description automatically generated">
            <a:extLst>
              <a:ext uri="{FF2B5EF4-FFF2-40B4-BE49-F238E27FC236}">
                <a16:creationId xmlns:a16="http://schemas.microsoft.com/office/drawing/2014/main" id="{18B0FAE5-96D9-6242-B223-1457E533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6" y="1107805"/>
            <a:ext cx="5309630" cy="3444727"/>
          </a:xfrm>
          <a:prstGeom prst="rect">
            <a:avLst/>
          </a:prstGeom>
        </p:spPr>
      </p:pic>
      <p:pic>
        <p:nvPicPr>
          <p:cNvPr id="8" name="Picture 7" descr="A picture containing text, wall, map&#13;&#10;&#13;&#10;Description automatically generated">
            <a:extLst>
              <a:ext uri="{FF2B5EF4-FFF2-40B4-BE49-F238E27FC236}">
                <a16:creationId xmlns:a16="http://schemas.microsoft.com/office/drawing/2014/main" id="{6A0437A9-8A5C-F74E-8335-4741E4A0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8309"/>
            <a:ext cx="5186516" cy="3485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0C50D-60BB-F54B-A671-279D19D6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428" y="5425261"/>
            <a:ext cx="2415926" cy="524387"/>
          </a:xfrm>
          <a:prstGeom prst="rect">
            <a:avLst/>
          </a:prstGeom>
        </p:spPr>
      </p:pic>
      <p:pic>
        <p:nvPicPr>
          <p:cNvPr id="13" name="Picture 12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0A5C64F6-A6EA-724F-BA69-73144B8F4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428" y="4564401"/>
            <a:ext cx="3364634" cy="60017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C188AAE-AA57-4D41-AB77-2EE3D2E96E9C}"/>
              </a:ext>
            </a:extLst>
          </p:cNvPr>
          <p:cNvSpPr/>
          <p:nvPr/>
        </p:nvSpPr>
        <p:spPr>
          <a:xfrm>
            <a:off x="3686884" y="5266719"/>
            <a:ext cx="4483721" cy="7507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668990-E33C-6649-B19E-FDF4DCA7361B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8170605" y="5642075"/>
            <a:ext cx="1042783" cy="4716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87EEB7-BC59-7A47-80BB-257A8A73AB71}"/>
              </a:ext>
            </a:extLst>
          </p:cNvPr>
          <p:cNvSpPr txBox="1"/>
          <p:nvPr/>
        </p:nvSpPr>
        <p:spPr>
          <a:xfrm>
            <a:off x="8655195" y="6128478"/>
            <a:ext cx="104278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MCMC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E41CC4-7C32-4543-8C8D-68B0FA221B94}"/>
              </a:ext>
            </a:extLst>
          </p:cNvPr>
          <p:cNvSpPr/>
          <p:nvPr/>
        </p:nvSpPr>
        <p:spPr>
          <a:xfrm>
            <a:off x="3795040" y="4416227"/>
            <a:ext cx="4483721" cy="75071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3983DF-6617-B84C-8F80-BDEF4F8ED82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094832" y="4791583"/>
            <a:ext cx="1700208" cy="72238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93639A-1D1F-0E4A-9C93-08B1FF704591}"/>
              </a:ext>
            </a:extLst>
          </p:cNvPr>
          <p:cNvSpPr txBox="1"/>
          <p:nvPr/>
        </p:nvSpPr>
        <p:spPr>
          <a:xfrm>
            <a:off x="397995" y="5528712"/>
            <a:ext cx="2743411" cy="64633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MAP (MLE’s more elegant cousin) / L-BFGS</a:t>
            </a:r>
          </a:p>
        </p:txBody>
      </p:sp>
    </p:spTree>
    <p:extLst>
      <p:ext uri="{BB962C8B-B14F-4D97-AF65-F5344CB8AC3E}">
        <p14:creationId xmlns:p14="http://schemas.microsoft.com/office/powerpoint/2010/main" val="341595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95" y="29282"/>
            <a:ext cx="10515600" cy="1325563"/>
          </a:xfrm>
        </p:spPr>
        <p:txBody>
          <a:bodyPr/>
          <a:lstStyle/>
          <a:p>
            <a:r>
              <a:rPr lang="en-US" dirty="0"/>
              <a:t> BSTS (now called STS):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A991C-6F3D-384F-9BAB-CF5B24E13DB4}"/>
              </a:ext>
            </a:extLst>
          </p:cNvPr>
          <p:cNvGrpSpPr/>
          <p:nvPr/>
        </p:nvGrpSpPr>
        <p:grpSpPr>
          <a:xfrm>
            <a:off x="910098" y="1607902"/>
            <a:ext cx="3327400" cy="2608703"/>
            <a:chOff x="1352550" y="1652147"/>
            <a:chExt cx="3327400" cy="2608703"/>
          </a:xfrm>
        </p:grpSpPr>
        <p:pic>
          <p:nvPicPr>
            <p:cNvPr id="9" name="Picture 8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634544D-3D8F-1345-B64D-96B6F8DC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2550" y="2597150"/>
              <a:ext cx="2171700" cy="1663700"/>
            </a:xfrm>
            <a:prstGeom prst="rect">
              <a:avLst/>
            </a:prstGeom>
          </p:spPr>
        </p:pic>
        <p:pic>
          <p:nvPicPr>
            <p:cNvPr id="12" name="Picture 11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A71E178E-F718-B54E-8434-698490703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850" y="2075220"/>
              <a:ext cx="3213100" cy="55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C0BD18-E93C-8B49-A5A4-BA3778FA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850" y="1652147"/>
              <a:ext cx="3022600" cy="647700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E010549-6765-F349-B146-5962D8B5CBD6}"/>
              </a:ext>
            </a:extLst>
          </p:cNvPr>
          <p:cNvSpPr/>
          <p:nvPr/>
        </p:nvSpPr>
        <p:spPr>
          <a:xfrm>
            <a:off x="176769" y="1133619"/>
            <a:ext cx="4483721" cy="340888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C3FCCD-CBF2-B542-B390-0A72D5F269F5}"/>
              </a:ext>
            </a:extLst>
          </p:cNvPr>
          <p:cNvCxnSpPr/>
          <p:nvPr/>
        </p:nvCxnSpPr>
        <p:spPr>
          <a:xfrm>
            <a:off x="3288890" y="4409768"/>
            <a:ext cx="486697" cy="8701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4FD2D2-B6FA-364B-81DD-2916814F658E}"/>
              </a:ext>
            </a:extLst>
          </p:cNvPr>
          <p:cNvSpPr txBox="1"/>
          <p:nvPr/>
        </p:nvSpPr>
        <p:spPr>
          <a:xfrm>
            <a:off x="2848685" y="5279923"/>
            <a:ext cx="2195263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MCMC all around!!!</a:t>
            </a:r>
          </a:p>
        </p:txBody>
      </p:sp>
      <p:pic>
        <p:nvPicPr>
          <p:cNvPr id="41" name="Picture 4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5042D1-DFFC-8D46-A3E4-5AAF05A5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40" y="238899"/>
            <a:ext cx="4965962" cy="2774963"/>
          </a:xfrm>
          <a:prstGeom prst="rect">
            <a:avLst/>
          </a:prstGeom>
        </p:spPr>
      </p:pic>
      <p:pic>
        <p:nvPicPr>
          <p:cNvPr id="43" name="Picture 4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70DE3A-FE04-6A48-885E-BC31A0741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804" y="2732685"/>
            <a:ext cx="5113098" cy="29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2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07C2A-5B75-C145-BA47-CCDDB22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4D6EC-3A09-9F4D-B57F-97E5465ED781}"/>
              </a:ext>
            </a:extLst>
          </p:cNvPr>
          <p:cNvSpPr txBox="1"/>
          <p:nvPr/>
        </p:nvSpPr>
        <p:spPr>
          <a:xfrm>
            <a:off x="1224116" y="1690688"/>
            <a:ext cx="8819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Very likely a bunch of R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PyMC3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Tensorflow</a:t>
            </a:r>
            <a:r>
              <a:rPr lang="en-US" sz="2800" dirty="0"/>
              <a:t> probabilities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DA6E0-F35E-ED47-B561-D4A1D62BEC41}"/>
              </a:ext>
            </a:extLst>
          </p:cNvPr>
          <p:cNvSpPr txBox="1"/>
          <p:nvPr/>
        </p:nvSpPr>
        <p:spPr>
          <a:xfrm>
            <a:off x="2890684" y="3790335"/>
            <a:ext cx="6784258" cy="769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dirty="0"/>
              <a:t>Thank you for your time!!!!</a:t>
            </a:r>
          </a:p>
        </p:txBody>
      </p:sp>
    </p:spTree>
    <p:extLst>
      <p:ext uri="{BB962C8B-B14F-4D97-AF65-F5344CB8AC3E}">
        <p14:creationId xmlns:p14="http://schemas.microsoft.com/office/powerpoint/2010/main" val="37126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9786-C71A-6845-B70F-3A4945D8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AC0683-629F-3F4B-B698-33AFA215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MCMC: the intuition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1E3D081-1338-6042-B82A-FCC97488E7C9}"/>
              </a:ext>
            </a:extLst>
          </p:cNvPr>
          <p:cNvSpPr txBox="1">
            <a:spLocks/>
          </p:cNvSpPr>
          <p:nvPr/>
        </p:nvSpPr>
        <p:spPr>
          <a:xfrm>
            <a:off x="3881284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MC     MC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847F21-00EE-1940-A166-D6888E1762BE}"/>
              </a:ext>
            </a:extLst>
          </p:cNvPr>
          <p:cNvSpPr/>
          <p:nvPr/>
        </p:nvSpPr>
        <p:spPr>
          <a:xfrm>
            <a:off x="3731342" y="1690688"/>
            <a:ext cx="1533832" cy="1185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BB0F0-78FE-8846-B893-5D47B9310467}"/>
              </a:ext>
            </a:extLst>
          </p:cNvPr>
          <p:cNvSpPr/>
          <p:nvPr/>
        </p:nvSpPr>
        <p:spPr>
          <a:xfrm>
            <a:off x="5388066" y="1710355"/>
            <a:ext cx="1533832" cy="1185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6BEF40-8464-294F-B892-0D17D425701E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3097161" y="2702360"/>
            <a:ext cx="858805" cy="102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27722-4331-6E42-B492-3DE696491460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6697274" y="2722027"/>
            <a:ext cx="888919" cy="1009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90AC2F-2191-7A4E-AE9E-FE4E3DEB627C}"/>
              </a:ext>
            </a:extLst>
          </p:cNvPr>
          <p:cNvSpPr txBox="1"/>
          <p:nvPr/>
        </p:nvSpPr>
        <p:spPr>
          <a:xfrm>
            <a:off x="1622324" y="3752670"/>
            <a:ext cx="266945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Markov Chain: </a:t>
            </a:r>
          </a:p>
          <a:p>
            <a:r>
              <a:rPr lang="en-US" dirty="0"/>
              <a:t>The sampling tactics used for said estimation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88C2C-6D33-7845-A73E-0EF62CCF03A1}"/>
              </a:ext>
            </a:extLst>
          </p:cNvPr>
          <p:cNvSpPr txBox="1"/>
          <p:nvPr/>
        </p:nvSpPr>
        <p:spPr>
          <a:xfrm>
            <a:off x="6297561" y="3740123"/>
            <a:ext cx="345112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Randomness as a strategy for estimating complex functions from empirical data  </a:t>
            </a:r>
          </a:p>
        </p:txBody>
      </p:sp>
    </p:spTree>
    <p:extLst>
      <p:ext uri="{BB962C8B-B14F-4D97-AF65-F5344CB8AC3E}">
        <p14:creationId xmlns:p14="http://schemas.microsoft.com/office/powerpoint/2010/main" val="61390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9686-E395-BC43-BDBF-B3A39C6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sampling: </a:t>
            </a:r>
          </a:p>
        </p:txBody>
      </p:sp>
      <p:pic>
        <p:nvPicPr>
          <p:cNvPr id="5" name="Content Placeholder 4" descr="A view of a city next to a body of water&#13;&#10;&#13;&#10;Description automatically generated">
            <a:extLst>
              <a:ext uri="{FF2B5EF4-FFF2-40B4-BE49-F238E27FC236}">
                <a16:creationId xmlns:a16="http://schemas.microsoft.com/office/drawing/2014/main" id="{E0C3919E-BA62-C84B-A37C-DE57B0A5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83" y="1748283"/>
            <a:ext cx="5433116" cy="3626605"/>
          </a:xfrm>
        </p:spPr>
      </p:pic>
      <p:pic>
        <p:nvPicPr>
          <p:cNvPr id="7" name="Picture 6" descr="A picture containing roulette, object, person, indoor&#13;&#10;&#13;&#10;Description automatically generated">
            <a:extLst>
              <a:ext uri="{FF2B5EF4-FFF2-40B4-BE49-F238E27FC236}">
                <a16:creationId xmlns:a16="http://schemas.microsoft.com/office/drawing/2014/main" id="{869D3212-CD3E-E942-8A4A-350DA173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38" y="1302235"/>
            <a:ext cx="4365671" cy="2146455"/>
          </a:xfrm>
          <a:prstGeom prst="rect">
            <a:avLst/>
          </a:prstGeom>
        </p:spPr>
      </p:pic>
      <p:pic>
        <p:nvPicPr>
          <p:cNvPr id="9" name="Picture 8" descr="A picture containing queen, indoor&#13;&#10;&#13;&#10;Description automatically generated">
            <a:extLst>
              <a:ext uri="{FF2B5EF4-FFF2-40B4-BE49-F238E27FC236}">
                <a16:creationId xmlns:a16="http://schemas.microsoft.com/office/drawing/2014/main" id="{755601E0-8004-8947-9AAE-F78C74D2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437" y="3612997"/>
            <a:ext cx="4365671" cy="29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example: Unbalanced coin flips</a:t>
            </a:r>
          </a:p>
        </p:txBody>
      </p:sp>
      <p:pic>
        <p:nvPicPr>
          <p:cNvPr id="8" name="Content Placeholder 7" descr="A picture containing person&#13;&#10;&#13;&#10;Description automatically generated">
            <a:extLst>
              <a:ext uri="{FF2B5EF4-FFF2-40B4-BE49-F238E27FC236}">
                <a16:creationId xmlns:a16="http://schemas.microsoft.com/office/drawing/2014/main" id="{F34BF934-AFEA-C74C-98A3-00440AAEA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55" y="1569147"/>
            <a:ext cx="2907692" cy="36830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2368A-092B-A44F-8DDA-4C30DD14401E}"/>
                  </a:ext>
                </a:extLst>
              </p:cNvPr>
              <p:cNvSpPr txBox="1"/>
              <p:nvPr/>
            </p:nvSpPr>
            <p:spPr>
              <a:xfrm>
                <a:off x="3702203" y="1690688"/>
                <a:ext cx="8125177" cy="366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To find the probability of heads vs. probability of tails: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knowledge of physics and metallurgy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Flip the coin 10 times?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Flip the coin 100 times?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Flip the coin 1000 times?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2368A-092B-A44F-8DDA-4C30DD144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203" y="1690688"/>
                <a:ext cx="8125177" cy="3662541"/>
              </a:xfrm>
              <a:prstGeom prst="rect">
                <a:avLst/>
              </a:prstGeom>
              <a:blipFill>
                <a:blip r:embed="rId3"/>
                <a:stretch>
                  <a:fillRect l="-1563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7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example: Solitaire </a:t>
            </a:r>
          </a:p>
        </p:txBody>
      </p:sp>
      <p:pic>
        <p:nvPicPr>
          <p:cNvPr id="5" name="Content Placeholder 4" descr="Stanislaw Ulam&#10;">
            <a:extLst>
              <a:ext uri="{FF2B5EF4-FFF2-40B4-BE49-F238E27FC236}">
                <a16:creationId xmlns:a16="http://schemas.microsoft.com/office/drawing/2014/main" id="{A672CC5F-522C-E044-A96C-F53D4D980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4482"/>
            <a:ext cx="2283823" cy="25934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5B495-17D3-184A-9DEC-6A91DAB8D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80" y="1494482"/>
            <a:ext cx="4617782" cy="258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CF2CB-5908-3345-858C-41A8C0FBCC84}"/>
              </a:ext>
            </a:extLst>
          </p:cNvPr>
          <p:cNvSpPr txBox="1"/>
          <p:nvPr/>
        </p:nvSpPr>
        <p:spPr>
          <a:xfrm>
            <a:off x="1025912" y="1666253"/>
            <a:ext cx="16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Stanisław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Ulam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CAC87C-FADC-AE4F-A804-2F738EF28F50}"/>
              </a:ext>
            </a:extLst>
          </p:cNvPr>
          <p:cNvSpPr txBox="1">
            <a:spLocks/>
          </p:cNvSpPr>
          <p:nvPr/>
        </p:nvSpPr>
        <p:spPr>
          <a:xfrm>
            <a:off x="1025912" y="4340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Probability of a successful outcome in solitaire?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Using combinatorics: too hard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Playing 1000s of rounds solitaire: not that easy either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Simulating 1000s of rounds solitaire on ENIAC (or AWS): totally feasible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497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example: Estimating the surface (or volume) of a complex shape </a:t>
            </a:r>
          </a:p>
        </p:txBody>
      </p:sp>
      <p:pic>
        <p:nvPicPr>
          <p:cNvPr id="6" name="Content Placeholder 5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87385C91-67C4-A743-96FF-DAE001C2C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84" y="1925986"/>
            <a:ext cx="4453774" cy="4385604"/>
          </a:xfrm>
        </p:spPr>
      </p:pic>
      <p:pic>
        <p:nvPicPr>
          <p:cNvPr id="8" name="Picture 7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4F0B0D20-0F2D-2645-8B80-0AB17F6D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74" y="1925986"/>
            <a:ext cx="4453774" cy="4385604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2CC0E322-E41D-1046-A7E6-62B1A5DF164F}"/>
              </a:ext>
            </a:extLst>
          </p:cNvPr>
          <p:cNvSpPr/>
          <p:nvPr/>
        </p:nvSpPr>
        <p:spPr>
          <a:xfrm>
            <a:off x="5207633" y="3362092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8E8E9F03-9770-DB40-8BA1-92C3CBC40F47}"/>
              </a:ext>
            </a:extLst>
          </p:cNvPr>
          <p:cNvSpPr/>
          <p:nvPr/>
        </p:nvSpPr>
        <p:spPr>
          <a:xfrm>
            <a:off x="5519867" y="3495907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66017039-6314-AB40-B986-96E465567931}"/>
              </a:ext>
            </a:extLst>
          </p:cNvPr>
          <p:cNvSpPr/>
          <p:nvPr/>
        </p:nvSpPr>
        <p:spPr>
          <a:xfrm>
            <a:off x="5664833" y="3865020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A0244822-4D80-6245-834F-B128FEC53BC5}"/>
              </a:ext>
            </a:extLst>
          </p:cNvPr>
          <p:cNvSpPr/>
          <p:nvPr/>
        </p:nvSpPr>
        <p:spPr>
          <a:xfrm>
            <a:off x="5358176" y="3887322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9D681D53-0134-6849-B4C5-F08F5CECE9B3}"/>
              </a:ext>
            </a:extLst>
          </p:cNvPr>
          <p:cNvSpPr/>
          <p:nvPr/>
        </p:nvSpPr>
        <p:spPr>
          <a:xfrm>
            <a:off x="6980677" y="2442116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E41FA71E-1702-984F-89C4-815D4730516E}"/>
              </a:ext>
            </a:extLst>
          </p:cNvPr>
          <p:cNvSpPr/>
          <p:nvPr/>
        </p:nvSpPr>
        <p:spPr>
          <a:xfrm>
            <a:off x="7872774" y="2163336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5D524DC6-7BDB-8C44-8927-36062AAC6DE8}"/>
              </a:ext>
            </a:extLst>
          </p:cNvPr>
          <p:cNvSpPr/>
          <p:nvPr/>
        </p:nvSpPr>
        <p:spPr>
          <a:xfrm>
            <a:off x="7593994" y="2509023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2D43090A-1609-1C47-8417-3E6DA37C54CD}"/>
              </a:ext>
            </a:extLst>
          </p:cNvPr>
          <p:cNvSpPr/>
          <p:nvPr/>
        </p:nvSpPr>
        <p:spPr>
          <a:xfrm>
            <a:off x="6333906" y="2096428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DBD7937A-1CA5-C743-8AA5-9AE6E6DC6ED5}"/>
              </a:ext>
            </a:extLst>
          </p:cNvPr>
          <p:cNvSpPr/>
          <p:nvPr/>
        </p:nvSpPr>
        <p:spPr>
          <a:xfrm>
            <a:off x="7945257" y="2732048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286F383-CC49-3A42-9CCB-9FEE2C843B2D}"/>
              </a:ext>
            </a:extLst>
          </p:cNvPr>
          <p:cNvSpPr/>
          <p:nvPr/>
        </p:nvSpPr>
        <p:spPr>
          <a:xfrm>
            <a:off x="5988218" y="4204010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56022B7D-2AB8-B946-B6C6-BFF30378CB80}"/>
              </a:ext>
            </a:extLst>
          </p:cNvPr>
          <p:cNvSpPr/>
          <p:nvPr/>
        </p:nvSpPr>
        <p:spPr>
          <a:xfrm>
            <a:off x="5430659" y="4534789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F06794B4-F1C1-194D-85E0-4B6CC5910DCC}"/>
              </a:ext>
            </a:extLst>
          </p:cNvPr>
          <p:cNvSpPr/>
          <p:nvPr/>
        </p:nvSpPr>
        <p:spPr>
          <a:xfrm>
            <a:off x="5185331" y="4965466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A03AAECD-5999-6D49-BB76-74507B4B7DC8}"/>
              </a:ext>
            </a:extLst>
          </p:cNvPr>
          <p:cNvSpPr/>
          <p:nvPr/>
        </p:nvSpPr>
        <p:spPr>
          <a:xfrm>
            <a:off x="5207633" y="5487580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889BC572-481E-724E-A8DB-AD75A1F2C21A}"/>
              </a:ext>
            </a:extLst>
          </p:cNvPr>
          <p:cNvSpPr/>
          <p:nvPr/>
        </p:nvSpPr>
        <p:spPr>
          <a:xfrm>
            <a:off x="6372936" y="5263375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D471777-B76C-D941-A952-0460DC0C2EAD}"/>
              </a:ext>
            </a:extLst>
          </p:cNvPr>
          <p:cNvSpPr/>
          <p:nvPr/>
        </p:nvSpPr>
        <p:spPr>
          <a:xfrm>
            <a:off x="5977067" y="5621395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457A375A-FF88-EC4F-940D-3952BC487603}"/>
              </a:ext>
            </a:extLst>
          </p:cNvPr>
          <p:cNvSpPr/>
          <p:nvPr/>
        </p:nvSpPr>
        <p:spPr>
          <a:xfrm>
            <a:off x="5491991" y="5755209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594E210-88EF-844D-8894-170691C0405B}"/>
              </a:ext>
            </a:extLst>
          </p:cNvPr>
          <p:cNvSpPr/>
          <p:nvPr/>
        </p:nvSpPr>
        <p:spPr>
          <a:xfrm>
            <a:off x="8282268" y="2408661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2512CE0-0F22-8F4B-A376-BF4A0AACE664}"/>
              </a:ext>
            </a:extLst>
          </p:cNvPr>
          <p:cNvSpPr/>
          <p:nvPr/>
        </p:nvSpPr>
        <p:spPr>
          <a:xfrm>
            <a:off x="7727808" y="5032373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28830B13-0A26-EE42-9735-367485E8E79B}"/>
              </a:ext>
            </a:extLst>
          </p:cNvPr>
          <p:cNvSpPr/>
          <p:nvPr/>
        </p:nvSpPr>
        <p:spPr>
          <a:xfrm>
            <a:off x="8199881" y="5330281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30C7CBF9-A79A-A846-A295-08CB0A7BADB4}"/>
              </a:ext>
            </a:extLst>
          </p:cNvPr>
          <p:cNvSpPr/>
          <p:nvPr/>
        </p:nvSpPr>
        <p:spPr>
          <a:xfrm>
            <a:off x="7613203" y="5364915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4D14A2CF-C0DA-604D-8C32-66E6FCD12838}"/>
              </a:ext>
            </a:extLst>
          </p:cNvPr>
          <p:cNvSpPr/>
          <p:nvPr/>
        </p:nvSpPr>
        <p:spPr>
          <a:xfrm>
            <a:off x="7256364" y="5621395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7A7469B7-2FBF-3940-B408-8D4D473BF214}"/>
              </a:ext>
            </a:extLst>
          </p:cNvPr>
          <p:cNvSpPr/>
          <p:nvPr/>
        </p:nvSpPr>
        <p:spPr>
          <a:xfrm>
            <a:off x="8001940" y="5744057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AF7FCF92-B740-0A43-93C8-B84C56B42EC7}"/>
              </a:ext>
            </a:extLst>
          </p:cNvPr>
          <p:cNvSpPr/>
          <p:nvPr/>
        </p:nvSpPr>
        <p:spPr>
          <a:xfrm>
            <a:off x="8427234" y="5654845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C91CC784-D1A2-A842-A69F-C4CE3E28487C}"/>
              </a:ext>
            </a:extLst>
          </p:cNvPr>
          <p:cNvSpPr/>
          <p:nvPr/>
        </p:nvSpPr>
        <p:spPr>
          <a:xfrm>
            <a:off x="8572200" y="3656600"/>
            <a:ext cx="138950" cy="13486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070B5B1F-AA15-B144-AFA6-3EA4DB401F18}"/>
              </a:ext>
            </a:extLst>
          </p:cNvPr>
          <p:cNvSpPr/>
          <p:nvPr/>
        </p:nvSpPr>
        <p:spPr>
          <a:xfrm>
            <a:off x="5977067" y="2642838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F3181717-B4F7-9440-B152-8982B54A8DC6}"/>
              </a:ext>
            </a:extLst>
          </p:cNvPr>
          <p:cNvSpPr/>
          <p:nvPr/>
        </p:nvSpPr>
        <p:spPr>
          <a:xfrm>
            <a:off x="5564474" y="2595757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3E37CDE7-C513-8541-A621-D9309A4058FF}"/>
              </a:ext>
            </a:extLst>
          </p:cNvPr>
          <p:cNvSpPr/>
          <p:nvPr/>
        </p:nvSpPr>
        <p:spPr>
          <a:xfrm>
            <a:off x="6049550" y="3100774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Donut 35">
            <a:extLst>
              <a:ext uri="{FF2B5EF4-FFF2-40B4-BE49-F238E27FC236}">
                <a16:creationId xmlns:a16="http://schemas.microsoft.com/office/drawing/2014/main" id="{A8B87729-EAD7-F14E-A07F-A0689F28A3EB}"/>
              </a:ext>
            </a:extLst>
          </p:cNvPr>
          <p:cNvSpPr/>
          <p:nvPr/>
        </p:nvSpPr>
        <p:spPr>
          <a:xfrm>
            <a:off x="6434268" y="2625703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06F45974-C609-944F-9ADF-7C51A48083D6}"/>
              </a:ext>
            </a:extLst>
          </p:cNvPr>
          <p:cNvSpPr/>
          <p:nvPr/>
        </p:nvSpPr>
        <p:spPr>
          <a:xfrm>
            <a:off x="6586667" y="3252438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9FBD9F87-798B-5A48-AF53-0FF7BBB37366}"/>
              </a:ext>
            </a:extLst>
          </p:cNvPr>
          <p:cNvSpPr/>
          <p:nvPr/>
        </p:nvSpPr>
        <p:spPr>
          <a:xfrm>
            <a:off x="6333906" y="4752276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>
            <a:extLst>
              <a:ext uri="{FF2B5EF4-FFF2-40B4-BE49-F238E27FC236}">
                <a16:creationId xmlns:a16="http://schemas.microsoft.com/office/drawing/2014/main" id="{A915C8FB-DFC8-5249-BE10-D829CD50581C}"/>
              </a:ext>
            </a:extLst>
          </p:cNvPr>
          <p:cNvSpPr/>
          <p:nvPr/>
        </p:nvSpPr>
        <p:spPr>
          <a:xfrm>
            <a:off x="6772209" y="4114800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0AC1F8B4-1204-2D42-907B-5D92424EF5FF}"/>
              </a:ext>
            </a:extLst>
          </p:cNvPr>
          <p:cNvSpPr/>
          <p:nvPr/>
        </p:nvSpPr>
        <p:spPr>
          <a:xfrm>
            <a:off x="7042010" y="3014002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1030F079-E63B-5144-9FB6-C58384361047}"/>
              </a:ext>
            </a:extLst>
          </p:cNvPr>
          <p:cNvSpPr/>
          <p:nvPr/>
        </p:nvSpPr>
        <p:spPr>
          <a:xfrm>
            <a:off x="7119457" y="3526897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F56F7676-207B-6B4D-8CC0-C8978E196606}"/>
              </a:ext>
            </a:extLst>
          </p:cNvPr>
          <p:cNvSpPr/>
          <p:nvPr/>
        </p:nvSpPr>
        <p:spPr>
          <a:xfrm>
            <a:off x="7521511" y="3443733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onut 42">
            <a:extLst>
              <a:ext uri="{FF2B5EF4-FFF2-40B4-BE49-F238E27FC236}">
                <a16:creationId xmlns:a16="http://schemas.microsoft.com/office/drawing/2014/main" id="{4D4F7A93-3281-F348-87CC-B8A26C260895}"/>
              </a:ext>
            </a:extLst>
          </p:cNvPr>
          <p:cNvSpPr/>
          <p:nvPr/>
        </p:nvSpPr>
        <p:spPr>
          <a:xfrm>
            <a:off x="7339999" y="4036741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Donut 43">
            <a:extLst>
              <a:ext uri="{FF2B5EF4-FFF2-40B4-BE49-F238E27FC236}">
                <a16:creationId xmlns:a16="http://schemas.microsoft.com/office/drawing/2014/main" id="{50422FCD-04BB-6049-871D-36698CB505EA}"/>
              </a:ext>
            </a:extLst>
          </p:cNvPr>
          <p:cNvSpPr/>
          <p:nvPr/>
        </p:nvSpPr>
        <p:spPr>
          <a:xfrm>
            <a:off x="7038907" y="4998920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Donut 44">
            <a:extLst>
              <a:ext uri="{FF2B5EF4-FFF2-40B4-BE49-F238E27FC236}">
                <a16:creationId xmlns:a16="http://schemas.microsoft.com/office/drawing/2014/main" id="{D16AACD6-7C4B-954B-8CC4-886B870537E7}"/>
              </a:ext>
            </a:extLst>
          </p:cNvPr>
          <p:cNvSpPr/>
          <p:nvPr/>
        </p:nvSpPr>
        <p:spPr>
          <a:xfrm>
            <a:off x="7301892" y="4512487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9F296548-667F-A241-8A82-964B4939260F}"/>
              </a:ext>
            </a:extLst>
          </p:cNvPr>
          <p:cNvSpPr/>
          <p:nvPr/>
        </p:nvSpPr>
        <p:spPr>
          <a:xfrm>
            <a:off x="7856974" y="3954963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F324FA55-91AB-284A-9751-6F94CCB92406}"/>
              </a:ext>
            </a:extLst>
          </p:cNvPr>
          <p:cNvSpPr/>
          <p:nvPr/>
        </p:nvSpPr>
        <p:spPr>
          <a:xfrm>
            <a:off x="8110667" y="3542502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08ED23F0-9B1A-734E-93D4-AAB676299868}"/>
              </a:ext>
            </a:extLst>
          </p:cNvPr>
          <p:cNvSpPr/>
          <p:nvPr/>
        </p:nvSpPr>
        <p:spPr>
          <a:xfrm>
            <a:off x="8282268" y="4534789"/>
            <a:ext cx="138950" cy="157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ndoor, rice&#13;&#10;&#13;&#10;Description automatically generated">
            <a:extLst>
              <a:ext uri="{FF2B5EF4-FFF2-40B4-BE49-F238E27FC236}">
                <a16:creationId xmlns:a16="http://schemas.microsoft.com/office/drawing/2014/main" id="{7213FC7B-C519-544B-B24C-8045DB19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78" y="2008478"/>
            <a:ext cx="2896783" cy="21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+ Randomness vs. NP-Hard problems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CC99-FD7B-3D4C-B3C2-040F5A711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NP-Complete, NP-Hard problems: Difficult to solve (regardless of compute and memory) </a:t>
            </a:r>
          </a:p>
          <a:p>
            <a:r>
              <a:rPr lang="en-US" dirty="0"/>
              <a:t>Monte Carlo can mitigate this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2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AF-22A3-5B4E-9961-8CD44976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+ Randomness vs. NP-Hard problems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CC99-FD7B-3D4C-B3C2-040F5A711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NP-Complete, NP-Hard problems: Difficult to solve (regardless of compute and memory) </a:t>
            </a:r>
          </a:p>
          <a:p>
            <a:r>
              <a:rPr lang="en-US" dirty="0"/>
              <a:t>Monte Carlo can mitigate this</a:t>
            </a:r>
          </a:p>
          <a:p>
            <a:r>
              <a:rPr lang="en-US" dirty="0"/>
              <a:t>What other famous problem is NP-hard?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E21C-D917-6E46-983F-95F78047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84" y="2531327"/>
            <a:ext cx="4409586" cy="32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755</Words>
  <Application>Microsoft Macintosh PowerPoint</Application>
  <PresentationFormat>Widescreen</PresentationFormat>
  <Paragraphs>199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FB Prophet and BSTS under the hood part I – MCMC methods</vt:lpstr>
      <vt:lpstr>MCMC methods: gambling is not always bad</vt:lpstr>
      <vt:lpstr>MCMC: the intuition </vt:lpstr>
      <vt:lpstr>Monte Carlo sampling: </vt:lpstr>
      <vt:lpstr>A first example: Unbalanced coin flips</vt:lpstr>
      <vt:lpstr>A second example: Solitaire </vt:lpstr>
      <vt:lpstr>A third example: Estimating the surface (or volume) of a complex shape </vt:lpstr>
      <vt:lpstr>Simulation + Randomness vs. NP-Hard problems </vt:lpstr>
      <vt:lpstr>Simulation + Randomness vs. NP-Hard problems </vt:lpstr>
      <vt:lpstr>Optimization vs. Integration</vt:lpstr>
      <vt:lpstr>Estimating a surface: Drawing samples from a distribution </vt:lpstr>
      <vt:lpstr>Drawing samples from a distribution – some math </vt:lpstr>
      <vt:lpstr>Sampling in the real world: Not so fast…</vt:lpstr>
      <vt:lpstr>Sampling in the real world: Not all samples are good samples…..</vt:lpstr>
      <vt:lpstr>Basic sampling methods…</vt:lpstr>
      <vt:lpstr>Entre Mr. Markov…..</vt:lpstr>
      <vt:lpstr> Markov Chains in 3 minutes</vt:lpstr>
      <vt:lpstr> Metropolis-Hastings algorithm:</vt:lpstr>
      <vt:lpstr> Gibbs algorithm:</vt:lpstr>
      <vt:lpstr> Burn In:</vt:lpstr>
      <vt:lpstr> It is not just about surfaces and volumes (although it kind of is….)</vt:lpstr>
      <vt:lpstr> Facebook Prophet: </vt:lpstr>
      <vt:lpstr> BSTS (now called STS):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AIC, BIC and Alternatives to Out of Sample Testing – Chapter 7 ESL </dc:title>
  <dc:creator>Microsoft Office User</dc:creator>
  <cp:lastModifiedBy>Microsoft Office User</cp:lastModifiedBy>
  <cp:revision>107</cp:revision>
  <dcterms:created xsi:type="dcterms:W3CDTF">2019-03-07T22:59:58Z</dcterms:created>
  <dcterms:modified xsi:type="dcterms:W3CDTF">2019-05-24T21:00:31Z</dcterms:modified>
</cp:coreProperties>
</file>